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8" r:id="rId4"/>
    <p:sldMasterId id="2147483659" r:id="rId5"/>
  </p:sldMasterIdLst>
  <p:notesMasterIdLst>
    <p:notesMasterId r:id="rId8"/>
  </p:notesMasterIdLst>
  <p:sldIdLst>
    <p:sldId id="266" r:id="rId6"/>
    <p:sldId id="269"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AE1DBA-0779-4428-B65D-17A8AC61FF47}">
  <a:tblStyle styleId="{1AAE1DBA-0779-4428-B65D-17A8AC61FF4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4634" autoAdjust="0"/>
  </p:normalViewPr>
  <p:slideViewPr>
    <p:cSldViewPr>
      <p:cViewPr varScale="1">
        <p:scale>
          <a:sx n="119" d="100"/>
          <a:sy n="119" d="100"/>
        </p:scale>
        <p:origin x="346" y="106"/>
      </p:cViewPr>
      <p:guideLst>
        <p:guide orient="horz" pos="1620"/>
        <p:guide pos="2880"/>
      </p:guideLst>
    </p:cSldViewPr>
  </p:slideViewPr>
  <p:outlineViewPr>
    <p:cViewPr>
      <p:scale>
        <a:sx n="33" d="100"/>
        <a:sy n="33" d="100"/>
      </p:scale>
      <p:origin x="0" y="3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mall title">
  <p:cSld name="TITLE_ONLY_1">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04800" y="3492738"/>
            <a:ext cx="4114800" cy="1408800"/>
          </a:xfrm>
          <a:prstGeom prst="rect">
            <a:avLst/>
          </a:prstGeom>
        </p:spPr>
        <p:txBody>
          <a:bodyPr spcFirstLastPara="1" wrap="square" lIns="91425" tIns="91425" rIns="91425" bIns="91425" anchor="b" anchorCtr="0"/>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40" name="Shape 40"/>
          <p:cNvSpPr txBox="1">
            <a:spLocks noGrp="1"/>
          </p:cNvSpPr>
          <p:nvPr>
            <p:ph type="sldNum" idx="12"/>
          </p:nvPr>
        </p:nvSpPr>
        <p:spPr>
          <a:xfrm>
            <a:off x="8579950" y="4588275"/>
            <a:ext cx="525600" cy="5553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7198-BC04-4ED3-93B3-501E17BCF66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D857D47-68A8-4DAD-8E9D-62D76A7C857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67B70E47-65DD-4596-B0E0-B27986FC3B1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55112EA-25C1-4422-B655-12CC8B7F0C5D}"/>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5A8BEFE5-F2F9-4E37-8438-64C3AF4F0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8B0B60-5CBB-49E2-B28E-076B4F5E5AD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25202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7FBD9-15D2-4938-B92D-F8824F5C5C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51AEF16-078D-4EFD-B256-CD4B60D133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37F816-D2F3-4AFB-B756-18E096101314}"/>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25880E17-A509-45F2-A50E-C1C0284BDC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DBBEEF-ED3E-40CB-912F-1F59B64BB6D2}"/>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793782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51233F-573F-454C-B187-FDF5FCD481CA}"/>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16706C6-3FA5-4061-B071-399731D50B65}"/>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74768-514E-4C71-A97C-FAFDE932B90F}"/>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27152CAC-6138-43A1-AA8E-575D705FB1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4CA4B-0F41-4A7E-9CE2-1ED5AA5648B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129974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FA58-5ACC-412B-8D86-D93DBE2AB8F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87F7AD5-3E0B-45F6-8821-027DC77DA02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D967C3F-C7E1-42B5-96ED-0516F13115B8}"/>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AF30AAF7-7C4F-409D-B11D-BE83E6894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3AC29C-8A52-4EA4-A497-117DD5F7DED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474334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65F1C-38F4-42C3-9532-DFAB557DF8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8D3616-950D-417D-9E85-868027C905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12E2BA-D2BE-40C2-837C-8A9268B91849}"/>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C9CA11E4-B15C-4722-A8F9-4E7F8D1645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51E819-E361-44D6-AC42-E09C969B9A0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345428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075E1-E22A-4DFA-92B8-4143398B9BF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CF5E9ED-56AB-47AA-A238-13C7DC846CAB}"/>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395B5-2EB5-4ADF-9F56-84E6F5605441}"/>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FB709625-4D9A-44D3-A5C0-32945FA34E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C419B9-1534-4861-8C9D-A5BF4C645C0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155543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793CB-8448-4B80-B09D-05B9CE6DFE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862162-7F3D-4F48-AB8B-8811F1EB926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E485DB-084D-4D3F-96B9-1482810EDC82}"/>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02B55F-8700-474E-B73E-F628A6EF8DF3}"/>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6BEE4122-9ED2-4924-83F3-0B24791F7E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63505-88C5-4AAB-8B1B-3E0B9B449CBE}"/>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324079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6D60-F931-49E7-81FB-52009EC72B72}"/>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D167DD-306A-4B41-9FB4-3E35350C71CF}"/>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37A055C-4B99-4060-A542-93D910453F1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CE61D2-7278-4210-BC87-34BBB504A16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E4D5E13-CD5B-41FD-BDAE-7C78B3082064}"/>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83D02A-AE42-49D6-A112-558C32A61D9A}"/>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8" name="Footer Placeholder 7">
            <a:extLst>
              <a:ext uri="{FF2B5EF4-FFF2-40B4-BE49-F238E27FC236}">
                <a16:creationId xmlns:a16="http://schemas.microsoft.com/office/drawing/2014/main" id="{013C5017-F9FB-43A7-8768-26971A1FB4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D83E37-0263-4B75-8730-EEBDB96A733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128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93663-7914-4626-B055-8C792AA947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FB10C2-D2D1-4489-938C-0E4E7255E0E9}"/>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4" name="Footer Placeholder 3">
            <a:extLst>
              <a:ext uri="{FF2B5EF4-FFF2-40B4-BE49-F238E27FC236}">
                <a16:creationId xmlns:a16="http://schemas.microsoft.com/office/drawing/2014/main" id="{3EB206D4-9A50-4F64-BEFF-F877AC9832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FA6450-53C2-4478-95C7-E7C807B5AEB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275790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462E1-AB21-413C-A56A-6B41D0C263D2}"/>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3" name="Footer Placeholder 2">
            <a:extLst>
              <a:ext uri="{FF2B5EF4-FFF2-40B4-BE49-F238E27FC236}">
                <a16:creationId xmlns:a16="http://schemas.microsoft.com/office/drawing/2014/main" id="{85614E2F-21C6-4EFC-B9D5-1C7D8DE4C7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ABABF5-5649-4CFC-838A-AACE5F78368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696771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6ED0B-A489-46D2-AD31-1407D6E7801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7E40F7-8E85-4724-AAE3-284372D2DFB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276067-3B69-44B6-A965-42FD8EC4B5D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048BF61-FA4B-47B7-8E76-809AE86053A8}"/>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2FD6FD4D-AB77-4CFB-B387-1168E35A3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E97DDE-6FD4-4555-B742-6C2875902941}"/>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4701313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073763"/>
        </a:solidFill>
        <a:effectLst/>
      </p:bgPr>
    </p:bg>
    <p:spTree>
      <p:nvGrpSpPr>
        <p:cNvPr id="1" name="Shape 5"/>
        <p:cNvGrpSpPr/>
        <p:nvPr/>
      </p:nvGrpSpPr>
      <p:grpSpPr>
        <a:xfrm>
          <a:off x="0" y="0"/>
          <a:ext cx="0" cy="0"/>
          <a:chOff x="0" y="0"/>
          <a:chExt cx="0" cy="0"/>
        </a:xfrm>
      </p:grpSpPr>
      <p:sp>
        <p:nvSpPr>
          <p:cNvPr id="6" name="Shape 6"/>
          <p:cNvSpPr/>
          <p:nvPr/>
        </p:nvSpPr>
        <p:spPr>
          <a:xfrm>
            <a:off x="-4225" y="4275"/>
            <a:ext cx="6859500" cy="5143500"/>
          </a:xfrm>
          <a:prstGeom prst="rect">
            <a:avLst/>
          </a:prstGeom>
          <a:gradFill>
            <a:gsLst>
              <a:gs pos="0">
                <a:srgbClr val="000208">
                  <a:alpha val="0"/>
                </a:srgbClr>
              </a:gs>
              <a:gs pos="100000">
                <a:srgbClr val="000208">
                  <a:alpha val="59607"/>
                </a:srgbClr>
              </a:gs>
            </a:gsLst>
            <a:lin ang="10800025"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7" name="Shape 7"/>
          <p:cNvSpPr txBox="1">
            <a:spLocks noGrp="1"/>
          </p:cNvSpPr>
          <p:nvPr>
            <p:ph type="title"/>
          </p:nvPr>
        </p:nvSpPr>
        <p:spPr>
          <a:xfrm>
            <a:off x="457200" y="434587"/>
            <a:ext cx="4114800" cy="2137200"/>
          </a:xfrm>
          <a:prstGeom prst="rect">
            <a:avLst/>
          </a:prstGeom>
          <a:noFill/>
          <a:ln>
            <a:noFill/>
          </a:ln>
        </p:spPr>
        <p:txBody>
          <a:bodyPr spcFirstLastPara="1" wrap="square" lIns="91425" tIns="91425" rIns="91425" bIns="91425" anchor="b" anchorCtr="0"/>
          <a:lstStyle>
            <a:lvl1pPr lvl="0">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1pPr>
            <a:lvl2pPr lvl="1">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2pPr>
            <a:lvl3pPr lvl="2">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3pPr>
            <a:lvl4pPr lvl="3">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4pPr>
            <a:lvl5pPr lvl="4">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5pPr>
            <a:lvl6pPr lvl="5">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6pPr>
            <a:lvl7pPr lvl="6">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7pPr>
            <a:lvl8pPr lvl="7">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8pPr>
            <a:lvl9pPr lvl="8">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9pPr>
          </a:lstStyle>
          <a:p>
            <a:endParaRPr/>
          </a:p>
        </p:txBody>
      </p:sp>
      <p:sp>
        <p:nvSpPr>
          <p:cNvPr id="8" name="Shape 8"/>
          <p:cNvSpPr txBox="1">
            <a:spLocks noGrp="1"/>
          </p:cNvSpPr>
          <p:nvPr>
            <p:ph type="body" idx="1"/>
          </p:nvPr>
        </p:nvSpPr>
        <p:spPr>
          <a:xfrm>
            <a:off x="457200" y="2647975"/>
            <a:ext cx="4114800" cy="2137200"/>
          </a:xfrm>
          <a:prstGeom prst="rect">
            <a:avLst/>
          </a:prstGeom>
          <a:noFill/>
          <a:ln>
            <a:noFill/>
          </a:ln>
          <a:effectLst>
            <a:outerShdw blurRad="57150" dist="19050" dir="5400000" algn="bl" rotWithShape="0">
              <a:srgbClr val="000000">
                <a:alpha val="10000"/>
              </a:srgbClr>
            </a:outerShdw>
          </a:effectLst>
        </p:spPr>
        <p:txBody>
          <a:bodyPr spcFirstLastPara="1" wrap="square" lIns="91425" tIns="91425" rIns="91425" bIns="91425" anchor="t" anchorCtr="0"/>
          <a:lstStyle>
            <a:lvl1pPr marL="457200" lvl="0"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1pPr>
            <a:lvl2pPr marL="914400" lvl="1"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2pPr>
            <a:lvl3pPr marL="1371600" lvl="2"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3pPr>
            <a:lvl4pPr marL="1828800" lvl="3"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4pPr>
            <a:lvl5pPr marL="2286000" lvl="4"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5pPr>
            <a:lvl6pPr marL="2743200" lvl="5"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6pPr>
            <a:lvl7pPr marL="3200400" lvl="6"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7pPr>
            <a:lvl8pPr marL="3657600" lvl="7"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8pPr>
            <a:lvl9pPr marL="4114800" lvl="8"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9pPr>
          </a:lstStyle>
          <a:p>
            <a:endParaRPr/>
          </a:p>
        </p:txBody>
      </p:sp>
      <p:sp>
        <p:nvSpPr>
          <p:cNvPr id="9" name="Shape 9"/>
          <p:cNvSpPr txBox="1">
            <a:spLocks noGrp="1"/>
          </p:cNvSpPr>
          <p:nvPr>
            <p:ph type="sldNum" idx="12"/>
          </p:nvPr>
        </p:nvSpPr>
        <p:spPr>
          <a:xfrm>
            <a:off x="8579950" y="4588275"/>
            <a:ext cx="525600" cy="555300"/>
          </a:xfrm>
          <a:prstGeom prst="rect">
            <a:avLst/>
          </a:prstGeom>
          <a:noFill/>
          <a:ln>
            <a:noFill/>
          </a:ln>
        </p:spPr>
        <p:txBody>
          <a:bodyPr spcFirstLastPara="1" wrap="square" lIns="91425" tIns="91425" rIns="91425" bIns="91425" anchor="ctr" anchorCtr="0">
            <a:noAutofit/>
          </a:bodyPr>
          <a:lstStyle>
            <a:lvl1pPr lvl="0" algn="r">
              <a:buNone/>
              <a:defRPr sz="1800" b="1">
                <a:solidFill>
                  <a:srgbClr val="FFFFFF"/>
                </a:solidFill>
                <a:latin typeface="Zilla Slab Highlight"/>
                <a:ea typeface="Zilla Slab Highlight"/>
                <a:cs typeface="Zilla Slab Highlight"/>
                <a:sym typeface="Zilla Slab Highlight"/>
              </a:defRPr>
            </a:lvl1pPr>
            <a:lvl2pPr lvl="1" algn="r">
              <a:buNone/>
              <a:defRPr sz="1800" b="1">
                <a:solidFill>
                  <a:srgbClr val="FFFFFF"/>
                </a:solidFill>
                <a:latin typeface="Zilla Slab Highlight"/>
                <a:ea typeface="Zilla Slab Highlight"/>
                <a:cs typeface="Zilla Slab Highlight"/>
                <a:sym typeface="Zilla Slab Highlight"/>
              </a:defRPr>
            </a:lvl2pPr>
            <a:lvl3pPr lvl="2" algn="r">
              <a:buNone/>
              <a:defRPr sz="1800" b="1">
                <a:solidFill>
                  <a:srgbClr val="FFFFFF"/>
                </a:solidFill>
                <a:latin typeface="Zilla Slab Highlight"/>
                <a:ea typeface="Zilla Slab Highlight"/>
                <a:cs typeface="Zilla Slab Highlight"/>
                <a:sym typeface="Zilla Slab Highlight"/>
              </a:defRPr>
            </a:lvl3pPr>
            <a:lvl4pPr lvl="3" algn="r">
              <a:buNone/>
              <a:defRPr sz="1800" b="1">
                <a:solidFill>
                  <a:srgbClr val="FFFFFF"/>
                </a:solidFill>
                <a:latin typeface="Zilla Slab Highlight"/>
                <a:ea typeface="Zilla Slab Highlight"/>
                <a:cs typeface="Zilla Slab Highlight"/>
                <a:sym typeface="Zilla Slab Highlight"/>
              </a:defRPr>
            </a:lvl4pPr>
            <a:lvl5pPr lvl="4" algn="r">
              <a:buNone/>
              <a:defRPr sz="1800" b="1">
                <a:solidFill>
                  <a:srgbClr val="FFFFFF"/>
                </a:solidFill>
                <a:latin typeface="Zilla Slab Highlight"/>
                <a:ea typeface="Zilla Slab Highlight"/>
                <a:cs typeface="Zilla Slab Highlight"/>
                <a:sym typeface="Zilla Slab Highlight"/>
              </a:defRPr>
            </a:lvl5pPr>
            <a:lvl6pPr lvl="5" algn="r">
              <a:buNone/>
              <a:defRPr sz="1800" b="1">
                <a:solidFill>
                  <a:srgbClr val="FFFFFF"/>
                </a:solidFill>
                <a:latin typeface="Zilla Slab Highlight"/>
                <a:ea typeface="Zilla Slab Highlight"/>
                <a:cs typeface="Zilla Slab Highlight"/>
                <a:sym typeface="Zilla Slab Highlight"/>
              </a:defRPr>
            </a:lvl6pPr>
            <a:lvl7pPr lvl="6" algn="r">
              <a:buNone/>
              <a:defRPr sz="1800" b="1">
                <a:solidFill>
                  <a:srgbClr val="FFFFFF"/>
                </a:solidFill>
                <a:latin typeface="Zilla Slab Highlight"/>
                <a:ea typeface="Zilla Slab Highlight"/>
                <a:cs typeface="Zilla Slab Highlight"/>
                <a:sym typeface="Zilla Slab Highlight"/>
              </a:defRPr>
            </a:lvl7pPr>
            <a:lvl8pPr lvl="7" algn="r">
              <a:buNone/>
              <a:defRPr sz="1800" b="1">
                <a:solidFill>
                  <a:srgbClr val="FFFFFF"/>
                </a:solidFill>
                <a:latin typeface="Zilla Slab Highlight"/>
                <a:ea typeface="Zilla Slab Highlight"/>
                <a:cs typeface="Zilla Slab Highlight"/>
                <a:sym typeface="Zilla Slab Highlight"/>
              </a:defRPr>
            </a:lvl8pPr>
            <a:lvl9pPr lvl="8" algn="r">
              <a:buNone/>
              <a:defRPr sz="1800" b="1">
                <a:solidFill>
                  <a:srgbClr val="FFFFFF"/>
                </a:solidFill>
                <a:latin typeface="Zilla Slab Highlight"/>
                <a:ea typeface="Zilla Slab Highlight"/>
                <a:cs typeface="Zilla Slab Highlight"/>
                <a:sym typeface="Zilla Slab Highlight"/>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5" r:id="rId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692907-DA50-45AE-9413-F0CE4AB2784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721C1A-3389-40C8-9CD5-35EE29C8C29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92C66-778C-43F6-9E38-2E9B00AC789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802DA3B5-27B4-43C7-9899-D8C07FE330C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DA59B1-5AAD-4EAA-90C9-7A89674306C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75331BD-4E33-43AC-8D35-434378F5CEE1}" type="slidenum">
              <a:rPr lang="en-US" smtClean="0"/>
              <a:t>‹#›</a:t>
            </a:fld>
            <a:endParaRPr lang="en-US"/>
          </a:p>
        </p:txBody>
      </p:sp>
    </p:spTree>
    <p:extLst>
      <p:ext uri="{BB962C8B-B14F-4D97-AF65-F5344CB8AC3E}">
        <p14:creationId xmlns:p14="http://schemas.microsoft.com/office/powerpoint/2010/main" val="350914101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Shape 132"/>
        <p:cNvGrpSpPr/>
        <p:nvPr/>
      </p:nvGrpSpPr>
      <p:grpSpPr>
        <a:xfrm>
          <a:off x="0" y="0"/>
          <a:ext cx="0" cy="0"/>
          <a:chOff x="0" y="0"/>
          <a:chExt cx="0" cy="0"/>
        </a:xfrm>
      </p:grpSpPr>
      <p:sp>
        <p:nvSpPr>
          <p:cNvPr id="12" name="11 - Ορθογώνιο"/>
          <p:cNvSpPr/>
          <p:nvPr/>
        </p:nvSpPr>
        <p:spPr>
          <a:xfrm>
            <a:off x="179512" y="1851670"/>
            <a:ext cx="3600400" cy="1646605"/>
          </a:xfrm>
          <a:prstGeom prst="rect">
            <a:avLst/>
          </a:prstGeom>
        </p:spPr>
        <p:txBody>
          <a:bodyPr wrap="square">
            <a:spAutoFit/>
          </a:bodyPr>
          <a:lstStyle/>
          <a:p>
            <a:pPr>
              <a:spcBef>
                <a:spcPts val="600"/>
              </a:spcBef>
              <a:spcAft>
                <a:spcPts val="600"/>
              </a:spcAft>
            </a:pPr>
            <a:r>
              <a:rPr lang="en-GB" sz="2400" b="1" dirty="0">
                <a:solidFill>
                  <a:schemeClr val="bg1"/>
                </a:solidFill>
              </a:rPr>
              <a:t>Presentation of  the </a:t>
            </a:r>
            <a:r>
              <a:rPr lang="en-GB" sz="2400" b="1" dirty="0" err="1">
                <a:solidFill>
                  <a:schemeClr val="bg1"/>
                </a:solidFill>
              </a:rPr>
              <a:t>SafeMa</a:t>
            </a:r>
            <a:r>
              <a:rPr lang="en-GB" sz="2400" b="1" dirty="0">
                <a:solidFill>
                  <a:schemeClr val="bg1"/>
                </a:solidFill>
              </a:rPr>
              <a:t>  VLE</a:t>
            </a:r>
            <a:endParaRPr lang="en-US" sz="1800" b="1" dirty="0">
              <a:solidFill>
                <a:schemeClr val="bg1"/>
              </a:solidFill>
              <a:latin typeface="Calibri" panose="020F0502020204030204" pitchFamily="34" charset="0"/>
            </a:endParaRPr>
          </a:p>
          <a:p>
            <a:pPr>
              <a:spcAft>
                <a:spcPts val="600"/>
              </a:spcAft>
            </a:pPr>
            <a:r>
              <a:rPr lang="en-US" sz="1800" b="1" dirty="0">
                <a:solidFill>
                  <a:schemeClr val="bg1"/>
                </a:solidFill>
                <a:latin typeface="Calibri" panose="020F0502020204030204" pitchFamily="34" charset="0"/>
              </a:rPr>
              <a:t>by </a:t>
            </a:r>
            <a:r>
              <a:rPr lang="en-GB" sz="1800" b="1" dirty="0">
                <a:solidFill>
                  <a:schemeClr val="bg1"/>
                </a:solidFill>
                <a:latin typeface="Calibri" panose="020F0502020204030204" pitchFamily="34" charset="0"/>
              </a:rPr>
              <a:t>Petros Chondros </a:t>
            </a:r>
            <a:r>
              <a:rPr lang="el-GR" sz="1800" b="1" dirty="0">
                <a:solidFill>
                  <a:schemeClr val="bg1"/>
                </a:solidFill>
                <a:latin typeface="Calibri" panose="020F0502020204030204" pitchFamily="34" charset="0"/>
              </a:rPr>
              <a:t>| </a:t>
            </a:r>
            <a:r>
              <a:rPr lang="en-US" sz="1800" b="1" dirty="0">
                <a:solidFill>
                  <a:schemeClr val="bg1"/>
                </a:solidFill>
                <a:latin typeface="Calibri" panose="020F0502020204030204" pitchFamily="34" charset="0"/>
              </a:rPr>
              <a:t>ReadLab</a:t>
            </a:r>
          </a:p>
          <a:p>
            <a:pPr>
              <a:spcAft>
                <a:spcPts val="600"/>
              </a:spcAft>
            </a:pPr>
            <a:endParaRPr lang="en-US" sz="600" b="1" dirty="0">
              <a:solidFill>
                <a:schemeClr val="bg1"/>
              </a:solidFill>
              <a:latin typeface="Calibri" panose="020F0502020204030204" pitchFamily="34" charset="0"/>
            </a:endParaRPr>
          </a:p>
          <a:p>
            <a:pPr>
              <a:spcAft>
                <a:spcPts val="600"/>
              </a:spcAft>
            </a:pPr>
            <a:r>
              <a:rPr lang="en-US" dirty="0">
                <a:solidFill>
                  <a:schemeClr val="bg1"/>
                </a:solidFill>
                <a:latin typeface="Calibri" panose="020F0502020204030204" pitchFamily="34" charset="0"/>
              </a:rPr>
              <a:t>Video presentation 2 of 2</a:t>
            </a:r>
            <a:endParaRPr lang="en-GB" sz="1200" dirty="0">
              <a:solidFill>
                <a:schemeClr val="bg1"/>
              </a:solidFill>
            </a:endParaRPr>
          </a:p>
        </p:txBody>
      </p:sp>
      <p:sp>
        <p:nvSpPr>
          <p:cNvPr id="15" name="14 - Ορθογώνιο"/>
          <p:cNvSpPr/>
          <p:nvPr/>
        </p:nvSpPr>
        <p:spPr>
          <a:xfrm>
            <a:off x="4392713" y="3887408"/>
            <a:ext cx="2376264" cy="338554"/>
          </a:xfrm>
          <a:prstGeom prst="rect">
            <a:avLst/>
          </a:prstGeom>
        </p:spPr>
        <p:txBody>
          <a:bodyPr wrap="square">
            <a:spAutoFit/>
          </a:bodyPr>
          <a:lstStyle/>
          <a:p>
            <a:pPr algn="just"/>
            <a:r>
              <a:rPr lang="en-US" sz="400" b="1" dirty="0">
                <a:solidFill>
                  <a:schemeClr val="bg1"/>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el-GR" sz="400" b="1" dirty="0">
              <a:solidFill>
                <a:schemeClr val="bg1"/>
              </a:solidFill>
            </a:endParaRPr>
          </a:p>
        </p:txBody>
      </p:sp>
      <p:pic>
        <p:nvPicPr>
          <p:cNvPr id="16" name="15 - Εικόνα" descr="erasmus+.png"/>
          <p:cNvPicPr>
            <a:picLocks noChangeAspect="1"/>
          </p:cNvPicPr>
          <p:nvPr/>
        </p:nvPicPr>
        <p:blipFill>
          <a:blip r:embed="rId4"/>
          <a:stretch>
            <a:fillRect/>
          </a:stretch>
        </p:blipFill>
        <p:spPr>
          <a:xfrm>
            <a:off x="2627727" y="3837206"/>
            <a:ext cx="1764986" cy="421190"/>
          </a:xfrm>
          <a:prstGeom prst="rect">
            <a:avLst/>
          </a:prstGeom>
        </p:spPr>
      </p:pic>
      <p:pic>
        <p:nvPicPr>
          <p:cNvPr id="17" name="16 - Εικόνα" descr="SafeMa-logo_Layout-1.png"/>
          <p:cNvPicPr>
            <a:picLocks noChangeAspect="1"/>
          </p:cNvPicPr>
          <p:nvPr/>
        </p:nvPicPr>
        <p:blipFill>
          <a:blip r:embed="rId5"/>
          <a:stretch>
            <a:fillRect/>
          </a:stretch>
        </p:blipFill>
        <p:spPr>
          <a:xfrm>
            <a:off x="6732240" y="51470"/>
            <a:ext cx="2336854" cy="1872208"/>
          </a:xfrm>
          <a:prstGeom prst="rect">
            <a:avLst/>
          </a:prstGeom>
          <a:effectLst>
            <a:outerShdw blurRad="50800" dist="25400" dir="15600000" sx="96000" sy="96000" rotWithShape="0">
              <a:prstClr val="black">
                <a:alpha val="37000"/>
              </a:prstClr>
            </a:outerShdw>
          </a:effectLst>
        </p:spPr>
      </p:pic>
      <p:pic>
        <p:nvPicPr>
          <p:cNvPr id="3" name="Picture 2">
            <a:extLst>
              <a:ext uri="{FF2B5EF4-FFF2-40B4-BE49-F238E27FC236}">
                <a16:creationId xmlns:a16="http://schemas.microsoft.com/office/drawing/2014/main" id="{ACEE5B6C-20D7-463E-8CBE-2B45A950C6BC}"/>
              </a:ext>
            </a:extLst>
          </p:cNvPr>
          <p:cNvPicPr>
            <a:picLocks noChangeAspect="1"/>
          </p:cNvPicPr>
          <p:nvPr/>
        </p:nvPicPr>
        <p:blipFill>
          <a:blip r:embed="rId6"/>
          <a:stretch>
            <a:fillRect/>
          </a:stretch>
        </p:blipFill>
        <p:spPr>
          <a:xfrm>
            <a:off x="0" y="4305142"/>
            <a:ext cx="9144000" cy="936104"/>
          </a:xfrm>
          <a:prstGeom prst="rect">
            <a:avLst/>
          </a:prstGeom>
        </p:spPr>
      </p:pic>
      <p:sp>
        <p:nvSpPr>
          <p:cNvPr id="2" name="21 - Ορθογώνιο">
            <a:extLst>
              <a:ext uri="{FF2B5EF4-FFF2-40B4-BE49-F238E27FC236}">
                <a16:creationId xmlns:a16="http://schemas.microsoft.com/office/drawing/2014/main" id="{D3E78591-BDB2-4DC6-B6CE-9B54FDCC754D}"/>
              </a:ext>
            </a:extLst>
          </p:cNvPr>
          <p:cNvSpPr/>
          <p:nvPr/>
        </p:nvSpPr>
        <p:spPr>
          <a:xfrm flipH="1">
            <a:off x="6804248" y="2065882"/>
            <a:ext cx="2051720" cy="230832"/>
          </a:xfrm>
          <a:prstGeom prst="rect">
            <a:avLst/>
          </a:prstGeom>
        </p:spPr>
        <p:txBody>
          <a:bodyPr wrap="square">
            <a:spAutoFit/>
          </a:bodyPr>
          <a:lstStyle/>
          <a:p>
            <a:r>
              <a:rPr lang="en-GB" sz="900" b="1" dirty="0">
                <a:solidFill>
                  <a:schemeClr val="bg1"/>
                </a:solidFill>
                <a:latin typeface="Open Sans" pitchFamily="34" charset="0"/>
              </a:rPr>
              <a:t>https://safema-project.eu </a:t>
            </a:r>
            <a:endParaRPr lang="en-US" sz="900" b="1" dirty="0">
              <a:solidFill>
                <a:schemeClr val="bg1"/>
              </a:solidFill>
              <a:latin typeface="Open Sans"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A61A4C"/>
            </a:gs>
            <a:gs pos="46000">
              <a:srgbClr val="E86694"/>
            </a:gs>
            <a:gs pos="83000">
              <a:srgbClr val="EB7DA4"/>
            </a:gs>
            <a:gs pos="100000">
              <a:srgbClr val="FFFF00"/>
            </a:gs>
          </a:gsLst>
          <a:lin ang="5400000" scaled="1"/>
          <a:tileRect/>
        </a:gradFill>
        <a:effectLst/>
      </p:bgPr>
    </p:bg>
    <p:spTree>
      <p:nvGrpSpPr>
        <p:cNvPr id="1" name=""/>
        <p:cNvGrpSpPr/>
        <p:nvPr/>
      </p:nvGrpSpPr>
      <p:grpSpPr>
        <a:xfrm>
          <a:off x="0" y="0"/>
          <a:ext cx="0" cy="0"/>
          <a:chOff x="0" y="0"/>
          <a:chExt cx="0" cy="0"/>
        </a:xfrm>
      </p:grpSpPr>
      <p:pic>
        <p:nvPicPr>
          <p:cNvPr id="5" name="SafeMa_VLE_2">
            <a:hlinkClick r:id="" action="ppaction://media"/>
            <a:extLst>
              <a:ext uri="{FF2B5EF4-FFF2-40B4-BE49-F238E27FC236}">
                <a16:creationId xmlns:a16="http://schemas.microsoft.com/office/drawing/2014/main" id="{E99CF1FC-69AA-4ECC-B75F-83A59F0AB39E}"/>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79512" y="195486"/>
            <a:ext cx="8784976" cy="455082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292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500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theme/theme1.xml><?xml version="1.0" encoding="utf-8"?>
<a:theme xmlns:a="http://schemas.openxmlformats.org/drawingml/2006/main" name="Palamon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Έγγραφο" ma:contentTypeID="0x010100B1C52252B014674CB5B8BBCA345FDDE6" ma:contentTypeVersion="10" ma:contentTypeDescription="Δημιουργία νέου εγγράφου" ma:contentTypeScope="" ma:versionID="536130be010d22caa26b6a7380e54018">
  <xsd:schema xmlns:xsd="http://www.w3.org/2001/XMLSchema" xmlns:xs="http://www.w3.org/2001/XMLSchema" xmlns:p="http://schemas.microsoft.com/office/2006/metadata/properties" xmlns:ns2="c09b88ca-66eb-4a97-99d4-e4839274e101" xmlns:ns3="c944d2af-eeed-4acc-b052-3107ab9b10d9" targetNamespace="http://schemas.microsoft.com/office/2006/metadata/properties" ma:root="true" ma:fieldsID="734b3ed3f7a702008f16f19bf5202cc9" ns2:_="" ns3:_="">
    <xsd:import namespace="c09b88ca-66eb-4a97-99d4-e4839274e101"/>
    <xsd:import namespace="c944d2af-eeed-4acc-b052-3107ab9b10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9b88ca-66eb-4a97-99d4-e4839274e1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944d2af-eeed-4acc-b052-3107ab9b10d9" elementFormDefault="qualified">
    <xsd:import namespace="http://schemas.microsoft.com/office/2006/documentManagement/types"/>
    <xsd:import namespace="http://schemas.microsoft.com/office/infopath/2007/PartnerControls"/>
    <xsd:element name="SharedWithUsers" ma:index="13"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Κοινή χρήση με λεπτομέρειες"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5C54714-29C7-450E-8198-4C20A687113E}">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D92F5FB8-CCE7-4137-B7DD-DD990C41F582}">
  <ds:schemaRefs>
    <ds:schemaRef ds:uri="http://schemas.microsoft.com/sharepoint/v3/contenttype/forms"/>
  </ds:schemaRefs>
</ds:datastoreItem>
</file>

<file path=customXml/itemProps3.xml><?xml version="1.0" encoding="utf-8"?>
<ds:datastoreItem xmlns:ds="http://schemas.openxmlformats.org/officeDocument/2006/customXml" ds:itemID="{939B6B4E-3BEF-4993-9A58-DA77F2EB40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9b88ca-66eb-4a97-99d4-e4839274e101"/>
    <ds:schemaRef ds:uri="c944d2af-eeed-4acc-b052-3107ab9b10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676</TotalTime>
  <Words>66</Words>
  <Application>Microsoft Office PowerPoint</Application>
  <PresentationFormat>On-screen Show (16:9)</PresentationFormat>
  <Paragraphs>6</Paragraphs>
  <Slides>2</Slides>
  <Notes>1</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vt:i4>
      </vt:variant>
    </vt:vector>
  </HeadingPairs>
  <TitlesOfParts>
    <vt:vector size="11" baseType="lpstr">
      <vt:lpstr>Arial</vt:lpstr>
      <vt:lpstr>Calibri</vt:lpstr>
      <vt:lpstr>Calibri Light</vt:lpstr>
      <vt:lpstr>Helvetica Neue Light</vt:lpstr>
      <vt:lpstr>Open Sans</vt:lpstr>
      <vt:lpstr>Zilla Slab Highlight</vt:lpstr>
      <vt:lpstr>Zilla Slab Light</vt:lpstr>
      <vt:lpstr>Palamon template</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Το κλειδί της τεχνολογίας στην περιφερειακή ανάπτυξη</dc:title>
  <dc:creator>User</dc:creator>
  <cp:lastModifiedBy>Kristie Christodoulaki</cp:lastModifiedBy>
  <cp:revision>92</cp:revision>
  <dcterms:modified xsi:type="dcterms:W3CDTF">2020-11-23T10:30:36Z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0x010100B1C52252B014674CB5B8BBCA345FDDE6</vt:lpwstr>
  </property>
</Properties>
</file>