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58" r:id="rId4"/>
    <p:sldMasterId id="2147483659" r:id="rId5"/>
  </p:sldMasterIdLst>
  <p:notesMasterIdLst>
    <p:notesMasterId r:id="rId8"/>
  </p:notesMasterIdLst>
  <p:sldIdLst>
    <p:sldId id="266" r:id="rId6"/>
    <p:sldId id="269" r:id="rId7"/>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AAE1DBA-0779-4428-B65D-17A8AC61FF47}">
  <a:tblStyle styleId="{1AAE1DBA-0779-4428-B65D-17A8AC61FF47}"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2" autoAdjust="0"/>
    <p:restoredTop sz="94634" autoAdjust="0"/>
  </p:normalViewPr>
  <p:slideViewPr>
    <p:cSldViewPr>
      <p:cViewPr varScale="1">
        <p:scale>
          <a:sx n="119" d="100"/>
          <a:sy n="119" d="100"/>
        </p:scale>
        <p:origin x="346" y="77"/>
      </p:cViewPr>
      <p:guideLst>
        <p:guide orient="horz" pos="1620"/>
        <p:guide pos="2880"/>
      </p:guideLst>
    </p:cSldViewPr>
  </p:slideViewPr>
  <p:outlineViewPr>
    <p:cViewPr>
      <p:scale>
        <a:sx n="33" d="100"/>
        <a:sy n="33" d="100"/>
      </p:scale>
      <p:origin x="0" y="384"/>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theme" Target="theme/theme1.xml"/><Relationship Id="rId5" Type="http://schemas.openxmlformats.org/officeDocument/2006/relationships/slideMaster" Target="slideMasters/slideMaster2.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175" y="685800"/>
            <a:ext cx="60963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Shape 13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1" name="Shape 13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mall title">
  <p:cSld name="TITLE_ONLY_1">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304800" y="3492738"/>
            <a:ext cx="4114800" cy="1408800"/>
          </a:xfrm>
          <a:prstGeom prst="rect">
            <a:avLst/>
          </a:prstGeom>
        </p:spPr>
        <p:txBody>
          <a:bodyPr spcFirstLastPara="1" wrap="square" lIns="91425" tIns="91425" rIns="91425" bIns="91425" anchor="b" anchorCtr="0"/>
          <a:lstStyle>
            <a:lvl1pPr lvl="0" rtl="0">
              <a:spcBef>
                <a:spcPts val="0"/>
              </a:spcBef>
              <a:spcAft>
                <a:spcPts val="0"/>
              </a:spcAft>
              <a:buSzPts val="3000"/>
              <a:buNone/>
              <a:defRPr sz="30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endParaRPr/>
          </a:p>
        </p:txBody>
      </p:sp>
      <p:sp>
        <p:nvSpPr>
          <p:cNvPr id="40" name="Shape 40"/>
          <p:cNvSpPr txBox="1">
            <a:spLocks noGrp="1"/>
          </p:cNvSpPr>
          <p:nvPr>
            <p:ph type="sldNum" idx="12"/>
          </p:nvPr>
        </p:nvSpPr>
        <p:spPr>
          <a:xfrm>
            <a:off x="8579950" y="4588275"/>
            <a:ext cx="525600" cy="5553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pPr marL="0" lvl="0" indent="0">
                <a:spcBef>
                  <a:spcPts val="0"/>
                </a:spcBef>
                <a:spcAft>
                  <a:spcPts val="0"/>
                </a:spcAft>
                <a:buNone/>
              </a:pP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7D7198-BC04-4ED3-93B3-501E17BCF665}"/>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3D857D47-68A8-4DAD-8E9D-62D76A7C857D}"/>
              </a:ext>
            </a:extLst>
          </p:cNvPr>
          <p:cNvSpPr>
            <a:spLocks noGrp="1"/>
          </p:cNvSpPr>
          <p:nvPr>
            <p:ph type="pic" idx="1"/>
          </p:nvPr>
        </p:nvSpPr>
        <p:spPr>
          <a:xfrm>
            <a:off x="3887391" y="740569"/>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67B70E47-65DD-4596-B0E0-B27986FC3B1B}"/>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155112EA-25C1-4422-B655-12CC8B7F0C5D}"/>
              </a:ext>
            </a:extLst>
          </p:cNvPr>
          <p:cNvSpPr>
            <a:spLocks noGrp="1"/>
          </p:cNvSpPr>
          <p:nvPr>
            <p:ph type="dt" sz="half" idx="10"/>
          </p:nvPr>
        </p:nvSpPr>
        <p:spPr/>
        <p:txBody>
          <a:bodyPr/>
          <a:lstStyle/>
          <a:p>
            <a:fld id="{D6A2B8BE-EB04-49C8-87D9-1054432D033F}" type="datetimeFigureOut">
              <a:rPr lang="en-US" smtClean="0"/>
              <a:t>11/23/2020</a:t>
            </a:fld>
            <a:endParaRPr lang="en-US"/>
          </a:p>
        </p:txBody>
      </p:sp>
      <p:sp>
        <p:nvSpPr>
          <p:cNvPr id="6" name="Footer Placeholder 5">
            <a:extLst>
              <a:ext uri="{FF2B5EF4-FFF2-40B4-BE49-F238E27FC236}">
                <a16:creationId xmlns:a16="http://schemas.microsoft.com/office/drawing/2014/main" id="{5A8BEFE5-F2F9-4E37-8438-64C3AF4F0FC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88B0B60-5CBB-49E2-B28E-076B4F5E5AD7}"/>
              </a:ext>
            </a:extLst>
          </p:cNvPr>
          <p:cNvSpPr>
            <a:spLocks noGrp="1"/>
          </p:cNvSpPr>
          <p:nvPr>
            <p:ph type="sldNum" sz="quarter" idx="12"/>
          </p:nvPr>
        </p:nvSpPr>
        <p:spPr/>
        <p:txBody>
          <a:bodyPr/>
          <a:lstStyle/>
          <a:p>
            <a:fld id="{275331BD-4E33-43AC-8D35-434378F5CEE1}" type="slidenum">
              <a:rPr lang="en-US" smtClean="0"/>
              <a:t>‹#›</a:t>
            </a:fld>
            <a:endParaRPr lang="en-US"/>
          </a:p>
        </p:txBody>
      </p:sp>
    </p:spTree>
    <p:extLst>
      <p:ext uri="{BB962C8B-B14F-4D97-AF65-F5344CB8AC3E}">
        <p14:creationId xmlns:p14="http://schemas.microsoft.com/office/powerpoint/2010/main" val="22520211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F7FBD9-15D2-4938-B92D-F8824F5C5C8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51AEF16-078D-4EFD-B256-CD4B60D1335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537F816-D2F3-4AFB-B756-18E096101314}"/>
              </a:ext>
            </a:extLst>
          </p:cNvPr>
          <p:cNvSpPr>
            <a:spLocks noGrp="1"/>
          </p:cNvSpPr>
          <p:nvPr>
            <p:ph type="dt" sz="half" idx="10"/>
          </p:nvPr>
        </p:nvSpPr>
        <p:spPr/>
        <p:txBody>
          <a:bodyPr/>
          <a:lstStyle/>
          <a:p>
            <a:fld id="{D6A2B8BE-EB04-49C8-87D9-1054432D033F}" type="datetimeFigureOut">
              <a:rPr lang="en-US" smtClean="0"/>
              <a:t>11/23/2020</a:t>
            </a:fld>
            <a:endParaRPr lang="en-US"/>
          </a:p>
        </p:txBody>
      </p:sp>
      <p:sp>
        <p:nvSpPr>
          <p:cNvPr id="5" name="Footer Placeholder 4">
            <a:extLst>
              <a:ext uri="{FF2B5EF4-FFF2-40B4-BE49-F238E27FC236}">
                <a16:creationId xmlns:a16="http://schemas.microsoft.com/office/drawing/2014/main" id="{25880E17-A509-45F2-A50E-C1C0284BDC1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8DBBEEF-ED3E-40CB-912F-1F59B64BB6D2}"/>
              </a:ext>
            </a:extLst>
          </p:cNvPr>
          <p:cNvSpPr>
            <a:spLocks noGrp="1"/>
          </p:cNvSpPr>
          <p:nvPr>
            <p:ph type="sldNum" sz="quarter" idx="12"/>
          </p:nvPr>
        </p:nvSpPr>
        <p:spPr/>
        <p:txBody>
          <a:bodyPr/>
          <a:lstStyle/>
          <a:p>
            <a:fld id="{275331BD-4E33-43AC-8D35-434378F5CEE1}" type="slidenum">
              <a:rPr lang="en-US" smtClean="0"/>
              <a:t>‹#›</a:t>
            </a:fld>
            <a:endParaRPr lang="en-US"/>
          </a:p>
        </p:txBody>
      </p:sp>
    </p:spTree>
    <p:extLst>
      <p:ext uri="{BB962C8B-B14F-4D97-AF65-F5344CB8AC3E}">
        <p14:creationId xmlns:p14="http://schemas.microsoft.com/office/powerpoint/2010/main" val="37937825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051233F-573F-454C-B187-FDF5FCD481CA}"/>
              </a:ext>
            </a:extLst>
          </p:cNvPr>
          <p:cNvSpPr>
            <a:spLocks noGrp="1"/>
          </p:cNvSpPr>
          <p:nvPr>
            <p:ph type="title" orient="vert"/>
          </p:nvPr>
        </p:nvSpPr>
        <p:spPr>
          <a:xfrm>
            <a:off x="6543675" y="273844"/>
            <a:ext cx="1971675" cy="4358879"/>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16706C6-3FA5-4061-B071-399731D50B65}"/>
              </a:ext>
            </a:extLst>
          </p:cNvPr>
          <p:cNvSpPr>
            <a:spLocks noGrp="1"/>
          </p:cNvSpPr>
          <p:nvPr>
            <p:ph type="body" orient="vert" idx="1"/>
          </p:nvPr>
        </p:nvSpPr>
        <p:spPr>
          <a:xfrm>
            <a:off x="628650" y="273844"/>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1C74768-514E-4C71-A97C-FAFDE932B90F}"/>
              </a:ext>
            </a:extLst>
          </p:cNvPr>
          <p:cNvSpPr>
            <a:spLocks noGrp="1"/>
          </p:cNvSpPr>
          <p:nvPr>
            <p:ph type="dt" sz="half" idx="10"/>
          </p:nvPr>
        </p:nvSpPr>
        <p:spPr/>
        <p:txBody>
          <a:bodyPr/>
          <a:lstStyle/>
          <a:p>
            <a:fld id="{D6A2B8BE-EB04-49C8-87D9-1054432D033F}" type="datetimeFigureOut">
              <a:rPr lang="en-US" smtClean="0"/>
              <a:t>11/23/2020</a:t>
            </a:fld>
            <a:endParaRPr lang="en-US"/>
          </a:p>
        </p:txBody>
      </p:sp>
      <p:sp>
        <p:nvSpPr>
          <p:cNvPr id="5" name="Footer Placeholder 4">
            <a:extLst>
              <a:ext uri="{FF2B5EF4-FFF2-40B4-BE49-F238E27FC236}">
                <a16:creationId xmlns:a16="http://schemas.microsoft.com/office/drawing/2014/main" id="{27152CAC-6138-43A1-AA8E-575D705FB15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054CA4B-0F41-4A7E-9CE2-1ED5AA5648BF}"/>
              </a:ext>
            </a:extLst>
          </p:cNvPr>
          <p:cNvSpPr>
            <a:spLocks noGrp="1"/>
          </p:cNvSpPr>
          <p:nvPr>
            <p:ph type="sldNum" sz="quarter" idx="12"/>
          </p:nvPr>
        </p:nvSpPr>
        <p:spPr/>
        <p:txBody>
          <a:bodyPr/>
          <a:lstStyle/>
          <a:p>
            <a:fld id="{275331BD-4E33-43AC-8D35-434378F5CEE1}" type="slidenum">
              <a:rPr lang="en-US" smtClean="0"/>
              <a:t>‹#›</a:t>
            </a:fld>
            <a:endParaRPr lang="en-US"/>
          </a:p>
        </p:txBody>
      </p:sp>
    </p:spTree>
    <p:extLst>
      <p:ext uri="{BB962C8B-B14F-4D97-AF65-F5344CB8AC3E}">
        <p14:creationId xmlns:p14="http://schemas.microsoft.com/office/powerpoint/2010/main" val="21299749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CAFA58-5ACC-412B-8D86-D93DBE2AB8FC}"/>
              </a:ext>
            </a:extLst>
          </p:cNvPr>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F87F7AD5-3E0B-45F6-8821-027DC77DA02E}"/>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FD967C3F-C7E1-42B5-96ED-0516F13115B8}"/>
              </a:ext>
            </a:extLst>
          </p:cNvPr>
          <p:cNvSpPr>
            <a:spLocks noGrp="1"/>
          </p:cNvSpPr>
          <p:nvPr>
            <p:ph type="dt" sz="half" idx="10"/>
          </p:nvPr>
        </p:nvSpPr>
        <p:spPr/>
        <p:txBody>
          <a:bodyPr/>
          <a:lstStyle/>
          <a:p>
            <a:fld id="{D6A2B8BE-EB04-49C8-87D9-1054432D033F}" type="datetimeFigureOut">
              <a:rPr lang="en-US" smtClean="0"/>
              <a:t>11/23/2020</a:t>
            </a:fld>
            <a:endParaRPr lang="en-US"/>
          </a:p>
        </p:txBody>
      </p:sp>
      <p:sp>
        <p:nvSpPr>
          <p:cNvPr id="5" name="Footer Placeholder 4">
            <a:extLst>
              <a:ext uri="{FF2B5EF4-FFF2-40B4-BE49-F238E27FC236}">
                <a16:creationId xmlns:a16="http://schemas.microsoft.com/office/drawing/2014/main" id="{AF30AAF7-7C4F-409D-B11D-BE83E689469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3AC29C-8A52-4EA4-A497-117DD5F7DEDC}"/>
              </a:ext>
            </a:extLst>
          </p:cNvPr>
          <p:cNvSpPr>
            <a:spLocks noGrp="1"/>
          </p:cNvSpPr>
          <p:nvPr>
            <p:ph type="sldNum" sz="quarter" idx="12"/>
          </p:nvPr>
        </p:nvSpPr>
        <p:spPr/>
        <p:txBody>
          <a:bodyPr/>
          <a:lstStyle/>
          <a:p>
            <a:fld id="{275331BD-4E33-43AC-8D35-434378F5CEE1}" type="slidenum">
              <a:rPr lang="en-US" smtClean="0"/>
              <a:t>‹#›</a:t>
            </a:fld>
            <a:endParaRPr lang="en-US"/>
          </a:p>
        </p:txBody>
      </p:sp>
    </p:spTree>
    <p:extLst>
      <p:ext uri="{BB962C8B-B14F-4D97-AF65-F5344CB8AC3E}">
        <p14:creationId xmlns:p14="http://schemas.microsoft.com/office/powerpoint/2010/main" val="4743340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D65F1C-38F4-42C3-9532-DFAB557DF89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F8D3616-950D-417D-9E85-868027C905D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112E2BA-D2BE-40C2-837C-8A9268B91849}"/>
              </a:ext>
            </a:extLst>
          </p:cNvPr>
          <p:cNvSpPr>
            <a:spLocks noGrp="1"/>
          </p:cNvSpPr>
          <p:nvPr>
            <p:ph type="dt" sz="half" idx="10"/>
          </p:nvPr>
        </p:nvSpPr>
        <p:spPr/>
        <p:txBody>
          <a:bodyPr/>
          <a:lstStyle/>
          <a:p>
            <a:fld id="{D6A2B8BE-EB04-49C8-87D9-1054432D033F}" type="datetimeFigureOut">
              <a:rPr lang="en-US" smtClean="0"/>
              <a:t>11/23/2020</a:t>
            </a:fld>
            <a:endParaRPr lang="en-US"/>
          </a:p>
        </p:txBody>
      </p:sp>
      <p:sp>
        <p:nvSpPr>
          <p:cNvPr id="5" name="Footer Placeholder 4">
            <a:extLst>
              <a:ext uri="{FF2B5EF4-FFF2-40B4-BE49-F238E27FC236}">
                <a16:creationId xmlns:a16="http://schemas.microsoft.com/office/drawing/2014/main" id="{C9CA11E4-B15C-4722-A8F9-4E7F8D1645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351E819-E361-44D6-AC42-E09C969B9A0D}"/>
              </a:ext>
            </a:extLst>
          </p:cNvPr>
          <p:cNvSpPr>
            <a:spLocks noGrp="1"/>
          </p:cNvSpPr>
          <p:nvPr>
            <p:ph type="sldNum" sz="quarter" idx="12"/>
          </p:nvPr>
        </p:nvSpPr>
        <p:spPr/>
        <p:txBody>
          <a:bodyPr/>
          <a:lstStyle/>
          <a:p>
            <a:fld id="{275331BD-4E33-43AC-8D35-434378F5CEE1}" type="slidenum">
              <a:rPr lang="en-US" smtClean="0"/>
              <a:t>‹#›</a:t>
            </a:fld>
            <a:endParaRPr lang="en-US"/>
          </a:p>
        </p:txBody>
      </p:sp>
    </p:spTree>
    <p:extLst>
      <p:ext uri="{BB962C8B-B14F-4D97-AF65-F5344CB8AC3E}">
        <p14:creationId xmlns:p14="http://schemas.microsoft.com/office/powerpoint/2010/main" val="23454281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0075E1-E22A-4DFA-92B8-4143398B9BF6}"/>
              </a:ext>
            </a:extLst>
          </p:cNvPr>
          <p:cNvSpPr>
            <a:spLocks noGrp="1"/>
          </p:cNvSpPr>
          <p:nvPr>
            <p:ph type="title"/>
          </p:nvPr>
        </p:nvSpPr>
        <p:spPr>
          <a:xfrm>
            <a:off x="623888" y="1282304"/>
            <a:ext cx="7886700" cy="2139553"/>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ECF5E9ED-56AB-47AA-A238-13C7DC846CAB}"/>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89395B5-2EB5-4ADF-9F56-84E6F5605441}"/>
              </a:ext>
            </a:extLst>
          </p:cNvPr>
          <p:cNvSpPr>
            <a:spLocks noGrp="1"/>
          </p:cNvSpPr>
          <p:nvPr>
            <p:ph type="dt" sz="half" idx="10"/>
          </p:nvPr>
        </p:nvSpPr>
        <p:spPr/>
        <p:txBody>
          <a:bodyPr/>
          <a:lstStyle/>
          <a:p>
            <a:fld id="{D6A2B8BE-EB04-49C8-87D9-1054432D033F}" type="datetimeFigureOut">
              <a:rPr lang="en-US" smtClean="0"/>
              <a:t>11/23/2020</a:t>
            </a:fld>
            <a:endParaRPr lang="en-US"/>
          </a:p>
        </p:txBody>
      </p:sp>
      <p:sp>
        <p:nvSpPr>
          <p:cNvPr id="5" name="Footer Placeholder 4">
            <a:extLst>
              <a:ext uri="{FF2B5EF4-FFF2-40B4-BE49-F238E27FC236}">
                <a16:creationId xmlns:a16="http://schemas.microsoft.com/office/drawing/2014/main" id="{FB709625-4D9A-44D3-A5C0-32945FA34E0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2C419B9-1534-4861-8C9D-A5BF4C645C0C}"/>
              </a:ext>
            </a:extLst>
          </p:cNvPr>
          <p:cNvSpPr>
            <a:spLocks noGrp="1"/>
          </p:cNvSpPr>
          <p:nvPr>
            <p:ph type="sldNum" sz="quarter" idx="12"/>
          </p:nvPr>
        </p:nvSpPr>
        <p:spPr/>
        <p:txBody>
          <a:bodyPr/>
          <a:lstStyle/>
          <a:p>
            <a:fld id="{275331BD-4E33-43AC-8D35-434378F5CEE1}" type="slidenum">
              <a:rPr lang="en-US" smtClean="0"/>
              <a:t>‹#›</a:t>
            </a:fld>
            <a:endParaRPr lang="en-US"/>
          </a:p>
        </p:txBody>
      </p:sp>
    </p:spTree>
    <p:extLst>
      <p:ext uri="{BB962C8B-B14F-4D97-AF65-F5344CB8AC3E}">
        <p14:creationId xmlns:p14="http://schemas.microsoft.com/office/powerpoint/2010/main" val="31555431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793CB-8448-4B80-B09D-05B9CE6DFE3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0862162-7F3D-4F48-AB8B-8811F1EB9263}"/>
              </a:ext>
            </a:extLst>
          </p:cNvPr>
          <p:cNvSpPr>
            <a:spLocks noGrp="1"/>
          </p:cNvSpPr>
          <p:nvPr>
            <p:ph sz="half" idx="1"/>
          </p:nvPr>
        </p:nvSpPr>
        <p:spPr>
          <a:xfrm>
            <a:off x="6286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EE485DB-084D-4D3F-96B9-1482810EDC82}"/>
              </a:ext>
            </a:extLst>
          </p:cNvPr>
          <p:cNvSpPr>
            <a:spLocks noGrp="1"/>
          </p:cNvSpPr>
          <p:nvPr>
            <p:ph sz="half" idx="2"/>
          </p:nvPr>
        </p:nvSpPr>
        <p:spPr>
          <a:xfrm>
            <a:off x="4629150" y="1369219"/>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102B55F-8700-474E-B73E-F628A6EF8DF3}"/>
              </a:ext>
            </a:extLst>
          </p:cNvPr>
          <p:cNvSpPr>
            <a:spLocks noGrp="1"/>
          </p:cNvSpPr>
          <p:nvPr>
            <p:ph type="dt" sz="half" idx="10"/>
          </p:nvPr>
        </p:nvSpPr>
        <p:spPr/>
        <p:txBody>
          <a:bodyPr/>
          <a:lstStyle/>
          <a:p>
            <a:fld id="{D6A2B8BE-EB04-49C8-87D9-1054432D033F}" type="datetimeFigureOut">
              <a:rPr lang="en-US" smtClean="0"/>
              <a:t>11/23/2020</a:t>
            </a:fld>
            <a:endParaRPr lang="en-US"/>
          </a:p>
        </p:txBody>
      </p:sp>
      <p:sp>
        <p:nvSpPr>
          <p:cNvPr id="6" name="Footer Placeholder 5">
            <a:extLst>
              <a:ext uri="{FF2B5EF4-FFF2-40B4-BE49-F238E27FC236}">
                <a16:creationId xmlns:a16="http://schemas.microsoft.com/office/drawing/2014/main" id="{6BEE4122-9ED2-4924-83F3-0B24791F7EE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4363505-88C5-4AAB-8B1B-3E0B9B449CBE}"/>
              </a:ext>
            </a:extLst>
          </p:cNvPr>
          <p:cNvSpPr>
            <a:spLocks noGrp="1"/>
          </p:cNvSpPr>
          <p:nvPr>
            <p:ph type="sldNum" sz="quarter" idx="12"/>
          </p:nvPr>
        </p:nvSpPr>
        <p:spPr/>
        <p:txBody>
          <a:bodyPr/>
          <a:lstStyle/>
          <a:p>
            <a:fld id="{275331BD-4E33-43AC-8D35-434378F5CEE1}" type="slidenum">
              <a:rPr lang="en-US" smtClean="0"/>
              <a:t>‹#›</a:t>
            </a:fld>
            <a:endParaRPr lang="en-US"/>
          </a:p>
        </p:txBody>
      </p:sp>
    </p:spTree>
    <p:extLst>
      <p:ext uri="{BB962C8B-B14F-4D97-AF65-F5344CB8AC3E}">
        <p14:creationId xmlns:p14="http://schemas.microsoft.com/office/powerpoint/2010/main" val="13240798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36D60-F931-49E7-81FB-52009EC72B72}"/>
              </a:ext>
            </a:extLst>
          </p:cNvPr>
          <p:cNvSpPr>
            <a:spLocks noGrp="1"/>
          </p:cNvSpPr>
          <p:nvPr>
            <p:ph type="title"/>
          </p:nvPr>
        </p:nvSpPr>
        <p:spPr>
          <a:xfrm>
            <a:off x="629841" y="273844"/>
            <a:ext cx="7886700" cy="994172"/>
          </a:xfrm>
        </p:spPr>
        <p:txBody>
          <a:bodyPr/>
          <a:lstStyle/>
          <a:p>
            <a:r>
              <a:rPr lang="en-US"/>
              <a:t>Click to edit Master title style</a:t>
            </a:r>
          </a:p>
        </p:txBody>
      </p:sp>
      <p:sp>
        <p:nvSpPr>
          <p:cNvPr id="3" name="Text Placeholder 2">
            <a:extLst>
              <a:ext uri="{FF2B5EF4-FFF2-40B4-BE49-F238E27FC236}">
                <a16:creationId xmlns:a16="http://schemas.microsoft.com/office/drawing/2014/main" id="{E6D167DD-306A-4B41-9FB4-3E35350C71CF}"/>
              </a:ext>
            </a:extLst>
          </p:cNvPr>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337A055C-4B99-4060-A542-93D910453F19}"/>
              </a:ext>
            </a:extLst>
          </p:cNvPr>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BCE61D2-7278-4210-BC87-34BBB504A162}"/>
              </a:ext>
            </a:extLst>
          </p:cNvPr>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0E4D5E13-CD5B-41FD-BDAE-7C78B3082064}"/>
              </a:ext>
            </a:extLst>
          </p:cNvPr>
          <p:cNvSpPr>
            <a:spLocks noGrp="1"/>
          </p:cNvSpPr>
          <p:nvPr>
            <p:ph sz="quarter" idx="4"/>
          </p:nvPr>
        </p:nvSpPr>
        <p:spPr>
          <a:xfrm>
            <a:off x="4629150"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183D02A-AE42-49D6-A112-558C32A61D9A}"/>
              </a:ext>
            </a:extLst>
          </p:cNvPr>
          <p:cNvSpPr>
            <a:spLocks noGrp="1"/>
          </p:cNvSpPr>
          <p:nvPr>
            <p:ph type="dt" sz="half" idx="10"/>
          </p:nvPr>
        </p:nvSpPr>
        <p:spPr/>
        <p:txBody>
          <a:bodyPr/>
          <a:lstStyle/>
          <a:p>
            <a:fld id="{D6A2B8BE-EB04-49C8-87D9-1054432D033F}" type="datetimeFigureOut">
              <a:rPr lang="en-US" smtClean="0"/>
              <a:t>11/23/2020</a:t>
            </a:fld>
            <a:endParaRPr lang="en-US"/>
          </a:p>
        </p:txBody>
      </p:sp>
      <p:sp>
        <p:nvSpPr>
          <p:cNvPr id="8" name="Footer Placeholder 7">
            <a:extLst>
              <a:ext uri="{FF2B5EF4-FFF2-40B4-BE49-F238E27FC236}">
                <a16:creationId xmlns:a16="http://schemas.microsoft.com/office/drawing/2014/main" id="{013C5017-F9FB-43A7-8768-26971A1FB41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3D83E37-0263-4B75-8730-EEBDB96A7337}"/>
              </a:ext>
            </a:extLst>
          </p:cNvPr>
          <p:cNvSpPr>
            <a:spLocks noGrp="1"/>
          </p:cNvSpPr>
          <p:nvPr>
            <p:ph type="sldNum" sz="quarter" idx="12"/>
          </p:nvPr>
        </p:nvSpPr>
        <p:spPr/>
        <p:txBody>
          <a:bodyPr/>
          <a:lstStyle/>
          <a:p>
            <a:fld id="{275331BD-4E33-43AC-8D35-434378F5CEE1}" type="slidenum">
              <a:rPr lang="en-US" smtClean="0"/>
              <a:t>‹#›</a:t>
            </a:fld>
            <a:endParaRPr lang="en-US"/>
          </a:p>
        </p:txBody>
      </p:sp>
    </p:spTree>
    <p:extLst>
      <p:ext uri="{BB962C8B-B14F-4D97-AF65-F5344CB8AC3E}">
        <p14:creationId xmlns:p14="http://schemas.microsoft.com/office/powerpoint/2010/main" val="11287446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A93663-7914-4626-B055-8C792AA947B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7FB10C2-D2D1-4489-938C-0E4E7255E0E9}"/>
              </a:ext>
            </a:extLst>
          </p:cNvPr>
          <p:cNvSpPr>
            <a:spLocks noGrp="1"/>
          </p:cNvSpPr>
          <p:nvPr>
            <p:ph type="dt" sz="half" idx="10"/>
          </p:nvPr>
        </p:nvSpPr>
        <p:spPr/>
        <p:txBody>
          <a:bodyPr/>
          <a:lstStyle/>
          <a:p>
            <a:fld id="{D6A2B8BE-EB04-49C8-87D9-1054432D033F}" type="datetimeFigureOut">
              <a:rPr lang="en-US" smtClean="0"/>
              <a:t>11/23/2020</a:t>
            </a:fld>
            <a:endParaRPr lang="en-US"/>
          </a:p>
        </p:txBody>
      </p:sp>
      <p:sp>
        <p:nvSpPr>
          <p:cNvPr id="4" name="Footer Placeholder 3">
            <a:extLst>
              <a:ext uri="{FF2B5EF4-FFF2-40B4-BE49-F238E27FC236}">
                <a16:creationId xmlns:a16="http://schemas.microsoft.com/office/drawing/2014/main" id="{3EB206D4-9A50-4F64-BEFF-F877AC9832E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1FA6450-53C2-4478-95C7-E7C807B5AEBD}"/>
              </a:ext>
            </a:extLst>
          </p:cNvPr>
          <p:cNvSpPr>
            <a:spLocks noGrp="1"/>
          </p:cNvSpPr>
          <p:nvPr>
            <p:ph type="sldNum" sz="quarter" idx="12"/>
          </p:nvPr>
        </p:nvSpPr>
        <p:spPr/>
        <p:txBody>
          <a:bodyPr/>
          <a:lstStyle/>
          <a:p>
            <a:fld id="{275331BD-4E33-43AC-8D35-434378F5CEE1}" type="slidenum">
              <a:rPr lang="en-US" smtClean="0"/>
              <a:t>‹#›</a:t>
            </a:fld>
            <a:endParaRPr lang="en-US"/>
          </a:p>
        </p:txBody>
      </p:sp>
    </p:spTree>
    <p:extLst>
      <p:ext uri="{BB962C8B-B14F-4D97-AF65-F5344CB8AC3E}">
        <p14:creationId xmlns:p14="http://schemas.microsoft.com/office/powerpoint/2010/main" val="12757908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93462E1-AB21-413C-A56A-6B41D0C263D2}"/>
              </a:ext>
            </a:extLst>
          </p:cNvPr>
          <p:cNvSpPr>
            <a:spLocks noGrp="1"/>
          </p:cNvSpPr>
          <p:nvPr>
            <p:ph type="dt" sz="half" idx="10"/>
          </p:nvPr>
        </p:nvSpPr>
        <p:spPr/>
        <p:txBody>
          <a:bodyPr/>
          <a:lstStyle/>
          <a:p>
            <a:fld id="{D6A2B8BE-EB04-49C8-87D9-1054432D033F}" type="datetimeFigureOut">
              <a:rPr lang="en-US" smtClean="0"/>
              <a:t>11/23/2020</a:t>
            </a:fld>
            <a:endParaRPr lang="en-US"/>
          </a:p>
        </p:txBody>
      </p:sp>
      <p:sp>
        <p:nvSpPr>
          <p:cNvPr id="3" name="Footer Placeholder 2">
            <a:extLst>
              <a:ext uri="{FF2B5EF4-FFF2-40B4-BE49-F238E27FC236}">
                <a16:creationId xmlns:a16="http://schemas.microsoft.com/office/drawing/2014/main" id="{85614E2F-21C6-4EFC-B9D5-1C7D8DE4C7F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3ABABF5-5649-4CFC-838A-AACE5F78368F}"/>
              </a:ext>
            </a:extLst>
          </p:cNvPr>
          <p:cNvSpPr>
            <a:spLocks noGrp="1"/>
          </p:cNvSpPr>
          <p:nvPr>
            <p:ph type="sldNum" sz="quarter" idx="12"/>
          </p:nvPr>
        </p:nvSpPr>
        <p:spPr/>
        <p:txBody>
          <a:bodyPr/>
          <a:lstStyle/>
          <a:p>
            <a:fld id="{275331BD-4E33-43AC-8D35-434378F5CEE1}" type="slidenum">
              <a:rPr lang="en-US" smtClean="0"/>
              <a:t>‹#›</a:t>
            </a:fld>
            <a:endParaRPr lang="en-US"/>
          </a:p>
        </p:txBody>
      </p:sp>
    </p:spTree>
    <p:extLst>
      <p:ext uri="{BB962C8B-B14F-4D97-AF65-F5344CB8AC3E}">
        <p14:creationId xmlns:p14="http://schemas.microsoft.com/office/powerpoint/2010/main" val="6967714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36ED0B-A489-46D2-AD31-1407D6E78014}"/>
              </a:ext>
            </a:extLst>
          </p:cNvPr>
          <p:cNvSpPr>
            <a:spLocks noGrp="1"/>
          </p:cNvSpPr>
          <p:nvPr>
            <p:ph type="title"/>
          </p:nvPr>
        </p:nvSpPr>
        <p:spPr>
          <a:xfrm>
            <a:off x="629841" y="342900"/>
            <a:ext cx="2949178" cy="120015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737E40F7-8E85-4724-AAE3-284372D2DFB6}"/>
              </a:ext>
            </a:extLst>
          </p:cNvPr>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C276067-3B69-44B6-A965-42FD8EC4B5DF}"/>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id="{E048BF61-FA4B-47B7-8E76-809AE86053A8}"/>
              </a:ext>
            </a:extLst>
          </p:cNvPr>
          <p:cNvSpPr>
            <a:spLocks noGrp="1"/>
          </p:cNvSpPr>
          <p:nvPr>
            <p:ph type="dt" sz="half" idx="10"/>
          </p:nvPr>
        </p:nvSpPr>
        <p:spPr/>
        <p:txBody>
          <a:bodyPr/>
          <a:lstStyle/>
          <a:p>
            <a:fld id="{D6A2B8BE-EB04-49C8-87D9-1054432D033F}" type="datetimeFigureOut">
              <a:rPr lang="en-US" smtClean="0"/>
              <a:t>11/23/2020</a:t>
            </a:fld>
            <a:endParaRPr lang="en-US"/>
          </a:p>
        </p:txBody>
      </p:sp>
      <p:sp>
        <p:nvSpPr>
          <p:cNvPr id="6" name="Footer Placeholder 5">
            <a:extLst>
              <a:ext uri="{FF2B5EF4-FFF2-40B4-BE49-F238E27FC236}">
                <a16:creationId xmlns:a16="http://schemas.microsoft.com/office/drawing/2014/main" id="{2FD6FD4D-AB77-4CFB-B387-1168E35A3BC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4E97DDE-6FD4-4555-B742-6C2875902941}"/>
              </a:ext>
            </a:extLst>
          </p:cNvPr>
          <p:cNvSpPr>
            <a:spLocks noGrp="1"/>
          </p:cNvSpPr>
          <p:nvPr>
            <p:ph type="sldNum" sz="quarter" idx="12"/>
          </p:nvPr>
        </p:nvSpPr>
        <p:spPr/>
        <p:txBody>
          <a:bodyPr/>
          <a:lstStyle/>
          <a:p>
            <a:fld id="{275331BD-4E33-43AC-8D35-434378F5CEE1}" type="slidenum">
              <a:rPr lang="en-US" smtClean="0"/>
              <a:t>‹#›</a:t>
            </a:fld>
            <a:endParaRPr lang="en-US"/>
          </a:p>
        </p:txBody>
      </p:sp>
    </p:spTree>
    <p:extLst>
      <p:ext uri="{BB962C8B-B14F-4D97-AF65-F5344CB8AC3E}">
        <p14:creationId xmlns:p14="http://schemas.microsoft.com/office/powerpoint/2010/main" val="47013138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
    <p:bg>
      <p:bgPr>
        <a:solidFill>
          <a:srgbClr val="073763"/>
        </a:solidFill>
        <a:effectLst/>
      </p:bgPr>
    </p:bg>
    <p:spTree>
      <p:nvGrpSpPr>
        <p:cNvPr id="1" name="Shape 5"/>
        <p:cNvGrpSpPr/>
        <p:nvPr/>
      </p:nvGrpSpPr>
      <p:grpSpPr>
        <a:xfrm>
          <a:off x="0" y="0"/>
          <a:ext cx="0" cy="0"/>
          <a:chOff x="0" y="0"/>
          <a:chExt cx="0" cy="0"/>
        </a:xfrm>
      </p:grpSpPr>
      <p:sp>
        <p:nvSpPr>
          <p:cNvPr id="6" name="Shape 6"/>
          <p:cNvSpPr/>
          <p:nvPr/>
        </p:nvSpPr>
        <p:spPr>
          <a:xfrm>
            <a:off x="-4225" y="4275"/>
            <a:ext cx="6859500" cy="5143500"/>
          </a:xfrm>
          <a:prstGeom prst="rect">
            <a:avLst/>
          </a:prstGeom>
          <a:gradFill>
            <a:gsLst>
              <a:gs pos="0">
                <a:srgbClr val="000208">
                  <a:alpha val="0"/>
                </a:srgbClr>
              </a:gs>
              <a:gs pos="100000">
                <a:srgbClr val="000208">
                  <a:alpha val="59607"/>
                </a:srgbClr>
              </a:gs>
            </a:gsLst>
            <a:lin ang="10800025" scaled="0"/>
          </a:gradFill>
          <a:ln>
            <a:noFill/>
          </a:ln>
        </p:spPr>
        <p:txBody>
          <a:bodyPr spcFirstLastPara="1" wrap="square" lIns="50800" tIns="50800" rIns="50800" bIns="50800" anchor="ctr" anchorCtr="0">
            <a:noAutofit/>
          </a:bodyPr>
          <a:lstStyle/>
          <a:p>
            <a:pPr marL="0" marR="0" lvl="0" indent="0" algn="ctr" rtl="0">
              <a:lnSpc>
                <a:spcPct val="100000"/>
              </a:lnSpc>
              <a:spcBef>
                <a:spcPts val="0"/>
              </a:spcBef>
              <a:spcAft>
                <a:spcPts val="0"/>
              </a:spcAft>
              <a:buClr>
                <a:srgbClr val="FFFFFF"/>
              </a:buClr>
              <a:buSzPts val="2400"/>
              <a:buFont typeface="Helvetica Neue Light"/>
              <a:buNone/>
            </a:pPr>
            <a:endParaRPr sz="2400" b="0" i="0" u="none" strike="noStrike" cap="none">
              <a:solidFill>
                <a:srgbClr val="FFFFFF"/>
              </a:solidFill>
              <a:latin typeface="Helvetica Neue Light"/>
              <a:ea typeface="Helvetica Neue Light"/>
              <a:cs typeface="Helvetica Neue Light"/>
              <a:sym typeface="Helvetica Neue Light"/>
            </a:endParaRPr>
          </a:p>
        </p:txBody>
      </p:sp>
      <p:sp>
        <p:nvSpPr>
          <p:cNvPr id="7" name="Shape 7"/>
          <p:cNvSpPr txBox="1">
            <a:spLocks noGrp="1"/>
          </p:cNvSpPr>
          <p:nvPr>
            <p:ph type="title"/>
          </p:nvPr>
        </p:nvSpPr>
        <p:spPr>
          <a:xfrm>
            <a:off x="457200" y="434587"/>
            <a:ext cx="4114800" cy="2137200"/>
          </a:xfrm>
          <a:prstGeom prst="rect">
            <a:avLst/>
          </a:prstGeom>
          <a:noFill/>
          <a:ln>
            <a:noFill/>
          </a:ln>
        </p:spPr>
        <p:txBody>
          <a:bodyPr spcFirstLastPara="1" wrap="square" lIns="91425" tIns="91425" rIns="91425" bIns="91425" anchor="b" anchorCtr="0"/>
          <a:lstStyle>
            <a:lvl1pPr lvl="0">
              <a:lnSpc>
                <a:spcPct val="115000"/>
              </a:lnSpc>
              <a:spcBef>
                <a:spcPts val="0"/>
              </a:spcBef>
              <a:spcAft>
                <a:spcPts val="0"/>
              </a:spcAft>
              <a:buClr>
                <a:srgbClr val="101631"/>
              </a:buClr>
              <a:buSzPts val="4000"/>
              <a:buFont typeface="Zilla Slab Light"/>
              <a:buNone/>
              <a:defRPr sz="4000">
                <a:solidFill>
                  <a:srgbClr val="101631"/>
                </a:solidFill>
                <a:highlight>
                  <a:srgbClr val="FFFFFF"/>
                </a:highlight>
                <a:latin typeface="Zilla Slab Light"/>
                <a:ea typeface="Zilla Slab Light"/>
                <a:cs typeface="Zilla Slab Light"/>
                <a:sym typeface="Zilla Slab Light"/>
              </a:defRPr>
            </a:lvl1pPr>
            <a:lvl2pPr lvl="1">
              <a:lnSpc>
                <a:spcPct val="115000"/>
              </a:lnSpc>
              <a:spcBef>
                <a:spcPts val="0"/>
              </a:spcBef>
              <a:spcAft>
                <a:spcPts val="0"/>
              </a:spcAft>
              <a:buClr>
                <a:srgbClr val="101631"/>
              </a:buClr>
              <a:buSzPts val="4000"/>
              <a:buFont typeface="Zilla Slab Light"/>
              <a:buNone/>
              <a:defRPr sz="4000">
                <a:solidFill>
                  <a:srgbClr val="101631"/>
                </a:solidFill>
                <a:highlight>
                  <a:srgbClr val="FFFFFF"/>
                </a:highlight>
                <a:latin typeface="Zilla Slab Light"/>
                <a:ea typeface="Zilla Slab Light"/>
                <a:cs typeface="Zilla Slab Light"/>
                <a:sym typeface="Zilla Slab Light"/>
              </a:defRPr>
            </a:lvl2pPr>
            <a:lvl3pPr lvl="2">
              <a:lnSpc>
                <a:spcPct val="115000"/>
              </a:lnSpc>
              <a:spcBef>
                <a:spcPts val="0"/>
              </a:spcBef>
              <a:spcAft>
                <a:spcPts val="0"/>
              </a:spcAft>
              <a:buClr>
                <a:srgbClr val="101631"/>
              </a:buClr>
              <a:buSzPts val="4000"/>
              <a:buFont typeface="Zilla Slab Light"/>
              <a:buNone/>
              <a:defRPr sz="4000">
                <a:solidFill>
                  <a:srgbClr val="101631"/>
                </a:solidFill>
                <a:highlight>
                  <a:srgbClr val="FFFFFF"/>
                </a:highlight>
                <a:latin typeface="Zilla Slab Light"/>
                <a:ea typeface="Zilla Slab Light"/>
                <a:cs typeface="Zilla Slab Light"/>
                <a:sym typeface="Zilla Slab Light"/>
              </a:defRPr>
            </a:lvl3pPr>
            <a:lvl4pPr lvl="3">
              <a:lnSpc>
                <a:spcPct val="115000"/>
              </a:lnSpc>
              <a:spcBef>
                <a:spcPts val="0"/>
              </a:spcBef>
              <a:spcAft>
                <a:spcPts val="0"/>
              </a:spcAft>
              <a:buClr>
                <a:srgbClr val="101631"/>
              </a:buClr>
              <a:buSzPts val="4000"/>
              <a:buFont typeface="Zilla Slab Light"/>
              <a:buNone/>
              <a:defRPr sz="4000">
                <a:solidFill>
                  <a:srgbClr val="101631"/>
                </a:solidFill>
                <a:highlight>
                  <a:srgbClr val="FFFFFF"/>
                </a:highlight>
                <a:latin typeface="Zilla Slab Light"/>
                <a:ea typeface="Zilla Slab Light"/>
                <a:cs typeface="Zilla Slab Light"/>
                <a:sym typeface="Zilla Slab Light"/>
              </a:defRPr>
            </a:lvl4pPr>
            <a:lvl5pPr lvl="4">
              <a:lnSpc>
                <a:spcPct val="115000"/>
              </a:lnSpc>
              <a:spcBef>
                <a:spcPts val="0"/>
              </a:spcBef>
              <a:spcAft>
                <a:spcPts val="0"/>
              </a:spcAft>
              <a:buClr>
                <a:srgbClr val="101631"/>
              </a:buClr>
              <a:buSzPts val="4000"/>
              <a:buFont typeface="Zilla Slab Light"/>
              <a:buNone/>
              <a:defRPr sz="4000">
                <a:solidFill>
                  <a:srgbClr val="101631"/>
                </a:solidFill>
                <a:highlight>
                  <a:srgbClr val="FFFFFF"/>
                </a:highlight>
                <a:latin typeface="Zilla Slab Light"/>
                <a:ea typeface="Zilla Slab Light"/>
                <a:cs typeface="Zilla Slab Light"/>
                <a:sym typeface="Zilla Slab Light"/>
              </a:defRPr>
            </a:lvl5pPr>
            <a:lvl6pPr lvl="5">
              <a:lnSpc>
                <a:spcPct val="115000"/>
              </a:lnSpc>
              <a:spcBef>
                <a:spcPts val="0"/>
              </a:spcBef>
              <a:spcAft>
                <a:spcPts val="0"/>
              </a:spcAft>
              <a:buClr>
                <a:srgbClr val="101631"/>
              </a:buClr>
              <a:buSzPts val="4000"/>
              <a:buFont typeface="Zilla Slab Light"/>
              <a:buNone/>
              <a:defRPr sz="4000">
                <a:solidFill>
                  <a:srgbClr val="101631"/>
                </a:solidFill>
                <a:highlight>
                  <a:srgbClr val="FFFFFF"/>
                </a:highlight>
                <a:latin typeface="Zilla Slab Light"/>
                <a:ea typeface="Zilla Slab Light"/>
                <a:cs typeface="Zilla Slab Light"/>
                <a:sym typeface="Zilla Slab Light"/>
              </a:defRPr>
            </a:lvl6pPr>
            <a:lvl7pPr lvl="6">
              <a:lnSpc>
                <a:spcPct val="115000"/>
              </a:lnSpc>
              <a:spcBef>
                <a:spcPts val="0"/>
              </a:spcBef>
              <a:spcAft>
                <a:spcPts val="0"/>
              </a:spcAft>
              <a:buClr>
                <a:srgbClr val="101631"/>
              </a:buClr>
              <a:buSzPts val="4000"/>
              <a:buFont typeface="Zilla Slab Light"/>
              <a:buNone/>
              <a:defRPr sz="4000">
                <a:solidFill>
                  <a:srgbClr val="101631"/>
                </a:solidFill>
                <a:highlight>
                  <a:srgbClr val="FFFFFF"/>
                </a:highlight>
                <a:latin typeface="Zilla Slab Light"/>
                <a:ea typeface="Zilla Slab Light"/>
                <a:cs typeface="Zilla Slab Light"/>
                <a:sym typeface="Zilla Slab Light"/>
              </a:defRPr>
            </a:lvl7pPr>
            <a:lvl8pPr lvl="7">
              <a:lnSpc>
                <a:spcPct val="115000"/>
              </a:lnSpc>
              <a:spcBef>
                <a:spcPts val="0"/>
              </a:spcBef>
              <a:spcAft>
                <a:spcPts val="0"/>
              </a:spcAft>
              <a:buClr>
                <a:srgbClr val="101631"/>
              </a:buClr>
              <a:buSzPts val="4000"/>
              <a:buFont typeface="Zilla Slab Light"/>
              <a:buNone/>
              <a:defRPr sz="4000">
                <a:solidFill>
                  <a:srgbClr val="101631"/>
                </a:solidFill>
                <a:highlight>
                  <a:srgbClr val="FFFFFF"/>
                </a:highlight>
                <a:latin typeface="Zilla Slab Light"/>
                <a:ea typeface="Zilla Slab Light"/>
                <a:cs typeface="Zilla Slab Light"/>
                <a:sym typeface="Zilla Slab Light"/>
              </a:defRPr>
            </a:lvl8pPr>
            <a:lvl9pPr lvl="8">
              <a:lnSpc>
                <a:spcPct val="115000"/>
              </a:lnSpc>
              <a:spcBef>
                <a:spcPts val="0"/>
              </a:spcBef>
              <a:spcAft>
                <a:spcPts val="0"/>
              </a:spcAft>
              <a:buClr>
                <a:srgbClr val="101631"/>
              </a:buClr>
              <a:buSzPts val="4000"/>
              <a:buFont typeface="Zilla Slab Light"/>
              <a:buNone/>
              <a:defRPr sz="4000">
                <a:solidFill>
                  <a:srgbClr val="101631"/>
                </a:solidFill>
                <a:highlight>
                  <a:srgbClr val="FFFFFF"/>
                </a:highlight>
                <a:latin typeface="Zilla Slab Light"/>
                <a:ea typeface="Zilla Slab Light"/>
                <a:cs typeface="Zilla Slab Light"/>
                <a:sym typeface="Zilla Slab Light"/>
              </a:defRPr>
            </a:lvl9pPr>
          </a:lstStyle>
          <a:p>
            <a:endParaRPr/>
          </a:p>
        </p:txBody>
      </p:sp>
      <p:sp>
        <p:nvSpPr>
          <p:cNvPr id="8" name="Shape 8"/>
          <p:cNvSpPr txBox="1">
            <a:spLocks noGrp="1"/>
          </p:cNvSpPr>
          <p:nvPr>
            <p:ph type="body" idx="1"/>
          </p:nvPr>
        </p:nvSpPr>
        <p:spPr>
          <a:xfrm>
            <a:off x="457200" y="2647975"/>
            <a:ext cx="4114800" cy="2137200"/>
          </a:xfrm>
          <a:prstGeom prst="rect">
            <a:avLst/>
          </a:prstGeom>
          <a:noFill/>
          <a:ln>
            <a:noFill/>
          </a:ln>
          <a:effectLst>
            <a:outerShdw blurRad="57150" dist="19050" dir="5400000" algn="bl" rotWithShape="0">
              <a:srgbClr val="000000">
                <a:alpha val="10000"/>
              </a:srgbClr>
            </a:outerShdw>
          </a:effectLst>
        </p:spPr>
        <p:txBody>
          <a:bodyPr spcFirstLastPara="1" wrap="square" lIns="91425" tIns="91425" rIns="91425" bIns="91425" anchor="t" anchorCtr="0"/>
          <a:lstStyle>
            <a:lvl1pPr marL="457200" lvl="0" indent="-342900">
              <a:spcBef>
                <a:spcPts val="0"/>
              </a:spcBef>
              <a:spcAft>
                <a:spcPts val="0"/>
              </a:spcAft>
              <a:buClr>
                <a:srgbClr val="FFFFFF"/>
              </a:buClr>
              <a:buSzPts val="1800"/>
              <a:buFont typeface="Zilla Slab Light"/>
              <a:buChar char="▫"/>
              <a:defRPr sz="1800">
                <a:solidFill>
                  <a:srgbClr val="FFFFFF"/>
                </a:solidFill>
                <a:latin typeface="Zilla Slab Light"/>
                <a:ea typeface="Zilla Slab Light"/>
                <a:cs typeface="Zilla Slab Light"/>
                <a:sym typeface="Zilla Slab Light"/>
              </a:defRPr>
            </a:lvl1pPr>
            <a:lvl2pPr marL="914400" lvl="1" indent="-342900">
              <a:spcBef>
                <a:spcPts val="0"/>
              </a:spcBef>
              <a:spcAft>
                <a:spcPts val="0"/>
              </a:spcAft>
              <a:buClr>
                <a:srgbClr val="FFFFFF"/>
              </a:buClr>
              <a:buSzPts val="1800"/>
              <a:buFont typeface="Zilla Slab Light"/>
              <a:buChar char="▪"/>
              <a:defRPr sz="1800">
                <a:solidFill>
                  <a:srgbClr val="FFFFFF"/>
                </a:solidFill>
                <a:latin typeface="Zilla Slab Light"/>
                <a:ea typeface="Zilla Slab Light"/>
                <a:cs typeface="Zilla Slab Light"/>
                <a:sym typeface="Zilla Slab Light"/>
              </a:defRPr>
            </a:lvl2pPr>
            <a:lvl3pPr marL="1371600" lvl="2" indent="-342900">
              <a:spcBef>
                <a:spcPts val="0"/>
              </a:spcBef>
              <a:spcAft>
                <a:spcPts val="0"/>
              </a:spcAft>
              <a:buClr>
                <a:srgbClr val="FFFFFF"/>
              </a:buClr>
              <a:buSzPts val="1800"/>
              <a:buFont typeface="Zilla Slab Light"/>
              <a:buChar char="▪"/>
              <a:defRPr sz="1800">
                <a:solidFill>
                  <a:srgbClr val="FFFFFF"/>
                </a:solidFill>
                <a:latin typeface="Zilla Slab Light"/>
                <a:ea typeface="Zilla Slab Light"/>
                <a:cs typeface="Zilla Slab Light"/>
                <a:sym typeface="Zilla Slab Light"/>
              </a:defRPr>
            </a:lvl3pPr>
            <a:lvl4pPr marL="1828800" lvl="3" indent="-342900">
              <a:spcBef>
                <a:spcPts val="0"/>
              </a:spcBef>
              <a:spcAft>
                <a:spcPts val="0"/>
              </a:spcAft>
              <a:buClr>
                <a:srgbClr val="FFFFFF"/>
              </a:buClr>
              <a:buSzPts val="1800"/>
              <a:buFont typeface="Zilla Slab Light"/>
              <a:buChar char="▪"/>
              <a:defRPr sz="1800">
                <a:solidFill>
                  <a:srgbClr val="FFFFFF"/>
                </a:solidFill>
                <a:latin typeface="Zilla Slab Light"/>
                <a:ea typeface="Zilla Slab Light"/>
                <a:cs typeface="Zilla Slab Light"/>
                <a:sym typeface="Zilla Slab Light"/>
              </a:defRPr>
            </a:lvl4pPr>
            <a:lvl5pPr marL="2286000" lvl="4" indent="-342900">
              <a:spcBef>
                <a:spcPts val="0"/>
              </a:spcBef>
              <a:spcAft>
                <a:spcPts val="0"/>
              </a:spcAft>
              <a:buClr>
                <a:srgbClr val="FFFFFF"/>
              </a:buClr>
              <a:buSzPts val="1800"/>
              <a:buFont typeface="Zilla Slab Light"/>
              <a:buChar char="▪"/>
              <a:defRPr sz="1800">
                <a:solidFill>
                  <a:srgbClr val="FFFFFF"/>
                </a:solidFill>
                <a:latin typeface="Zilla Slab Light"/>
                <a:ea typeface="Zilla Slab Light"/>
                <a:cs typeface="Zilla Slab Light"/>
                <a:sym typeface="Zilla Slab Light"/>
              </a:defRPr>
            </a:lvl5pPr>
            <a:lvl6pPr marL="2743200" lvl="5" indent="-342900">
              <a:spcBef>
                <a:spcPts val="0"/>
              </a:spcBef>
              <a:spcAft>
                <a:spcPts val="0"/>
              </a:spcAft>
              <a:buClr>
                <a:srgbClr val="FFFFFF"/>
              </a:buClr>
              <a:buSzPts val="1800"/>
              <a:buFont typeface="Zilla Slab Light"/>
              <a:buChar char="▪"/>
              <a:defRPr sz="1800">
                <a:solidFill>
                  <a:srgbClr val="FFFFFF"/>
                </a:solidFill>
                <a:latin typeface="Zilla Slab Light"/>
                <a:ea typeface="Zilla Slab Light"/>
                <a:cs typeface="Zilla Slab Light"/>
                <a:sym typeface="Zilla Slab Light"/>
              </a:defRPr>
            </a:lvl6pPr>
            <a:lvl7pPr marL="3200400" lvl="6" indent="-342900">
              <a:spcBef>
                <a:spcPts val="0"/>
              </a:spcBef>
              <a:spcAft>
                <a:spcPts val="0"/>
              </a:spcAft>
              <a:buClr>
                <a:srgbClr val="FFFFFF"/>
              </a:buClr>
              <a:buSzPts val="1800"/>
              <a:buFont typeface="Zilla Slab Light"/>
              <a:buChar char="▪"/>
              <a:defRPr sz="1800">
                <a:solidFill>
                  <a:srgbClr val="FFFFFF"/>
                </a:solidFill>
                <a:latin typeface="Zilla Slab Light"/>
                <a:ea typeface="Zilla Slab Light"/>
                <a:cs typeface="Zilla Slab Light"/>
                <a:sym typeface="Zilla Slab Light"/>
              </a:defRPr>
            </a:lvl7pPr>
            <a:lvl8pPr marL="3657600" lvl="7" indent="-342900">
              <a:spcBef>
                <a:spcPts val="0"/>
              </a:spcBef>
              <a:spcAft>
                <a:spcPts val="0"/>
              </a:spcAft>
              <a:buClr>
                <a:srgbClr val="FFFFFF"/>
              </a:buClr>
              <a:buSzPts val="1800"/>
              <a:buFont typeface="Zilla Slab Light"/>
              <a:buChar char="▪"/>
              <a:defRPr sz="1800">
                <a:solidFill>
                  <a:srgbClr val="FFFFFF"/>
                </a:solidFill>
                <a:latin typeface="Zilla Slab Light"/>
                <a:ea typeface="Zilla Slab Light"/>
                <a:cs typeface="Zilla Slab Light"/>
                <a:sym typeface="Zilla Slab Light"/>
              </a:defRPr>
            </a:lvl8pPr>
            <a:lvl9pPr marL="4114800" lvl="8" indent="-342900">
              <a:spcBef>
                <a:spcPts val="0"/>
              </a:spcBef>
              <a:spcAft>
                <a:spcPts val="0"/>
              </a:spcAft>
              <a:buClr>
                <a:srgbClr val="FFFFFF"/>
              </a:buClr>
              <a:buSzPts val="1800"/>
              <a:buFont typeface="Zilla Slab Light"/>
              <a:buChar char="▪"/>
              <a:defRPr sz="1800">
                <a:solidFill>
                  <a:srgbClr val="FFFFFF"/>
                </a:solidFill>
                <a:latin typeface="Zilla Slab Light"/>
                <a:ea typeface="Zilla Slab Light"/>
                <a:cs typeface="Zilla Slab Light"/>
                <a:sym typeface="Zilla Slab Light"/>
              </a:defRPr>
            </a:lvl9pPr>
          </a:lstStyle>
          <a:p>
            <a:endParaRPr/>
          </a:p>
        </p:txBody>
      </p:sp>
      <p:sp>
        <p:nvSpPr>
          <p:cNvPr id="9" name="Shape 9"/>
          <p:cNvSpPr txBox="1">
            <a:spLocks noGrp="1"/>
          </p:cNvSpPr>
          <p:nvPr>
            <p:ph type="sldNum" idx="12"/>
          </p:nvPr>
        </p:nvSpPr>
        <p:spPr>
          <a:xfrm>
            <a:off x="8579950" y="4588275"/>
            <a:ext cx="525600" cy="555300"/>
          </a:xfrm>
          <a:prstGeom prst="rect">
            <a:avLst/>
          </a:prstGeom>
          <a:noFill/>
          <a:ln>
            <a:noFill/>
          </a:ln>
        </p:spPr>
        <p:txBody>
          <a:bodyPr spcFirstLastPara="1" wrap="square" lIns="91425" tIns="91425" rIns="91425" bIns="91425" anchor="ctr" anchorCtr="0">
            <a:noAutofit/>
          </a:bodyPr>
          <a:lstStyle>
            <a:lvl1pPr lvl="0" algn="r">
              <a:buNone/>
              <a:defRPr sz="1800" b="1">
                <a:solidFill>
                  <a:srgbClr val="FFFFFF"/>
                </a:solidFill>
                <a:latin typeface="Zilla Slab Highlight"/>
                <a:ea typeface="Zilla Slab Highlight"/>
                <a:cs typeface="Zilla Slab Highlight"/>
                <a:sym typeface="Zilla Slab Highlight"/>
              </a:defRPr>
            </a:lvl1pPr>
            <a:lvl2pPr lvl="1" algn="r">
              <a:buNone/>
              <a:defRPr sz="1800" b="1">
                <a:solidFill>
                  <a:srgbClr val="FFFFFF"/>
                </a:solidFill>
                <a:latin typeface="Zilla Slab Highlight"/>
                <a:ea typeface="Zilla Slab Highlight"/>
                <a:cs typeface="Zilla Slab Highlight"/>
                <a:sym typeface="Zilla Slab Highlight"/>
              </a:defRPr>
            </a:lvl2pPr>
            <a:lvl3pPr lvl="2" algn="r">
              <a:buNone/>
              <a:defRPr sz="1800" b="1">
                <a:solidFill>
                  <a:srgbClr val="FFFFFF"/>
                </a:solidFill>
                <a:latin typeface="Zilla Slab Highlight"/>
                <a:ea typeface="Zilla Slab Highlight"/>
                <a:cs typeface="Zilla Slab Highlight"/>
                <a:sym typeface="Zilla Slab Highlight"/>
              </a:defRPr>
            </a:lvl3pPr>
            <a:lvl4pPr lvl="3" algn="r">
              <a:buNone/>
              <a:defRPr sz="1800" b="1">
                <a:solidFill>
                  <a:srgbClr val="FFFFFF"/>
                </a:solidFill>
                <a:latin typeface="Zilla Slab Highlight"/>
                <a:ea typeface="Zilla Slab Highlight"/>
                <a:cs typeface="Zilla Slab Highlight"/>
                <a:sym typeface="Zilla Slab Highlight"/>
              </a:defRPr>
            </a:lvl4pPr>
            <a:lvl5pPr lvl="4" algn="r">
              <a:buNone/>
              <a:defRPr sz="1800" b="1">
                <a:solidFill>
                  <a:srgbClr val="FFFFFF"/>
                </a:solidFill>
                <a:latin typeface="Zilla Slab Highlight"/>
                <a:ea typeface="Zilla Slab Highlight"/>
                <a:cs typeface="Zilla Slab Highlight"/>
                <a:sym typeface="Zilla Slab Highlight"/>
              </a:defRPr>
            </a:lvl5pPr>
            <a:lvl6pPr lvl="5" algn="r">
              <a:buNone/>
              <a:defRPr sz="1800" b="1">
                <a:solidFill>
                  <a:srgbClr val="FFFFFF"/>
                </a:solidFill>
                <a:latin typeface="Zilla Slab Highlight"/>
                <a:ea typeface="Zilla Slab Highlight"/>
                <a:cs typeface="Zilla Slab Highlight"/>
                <a:sym typeface="Zilla Slab Highlight"/>
              </a:defRPr>
            </a:lvl6pPr>
            <a:lvl7pPr lvl="6" algn="r">
              <a:buNone/>
              <a:defRPr sz="1800" b="1">
                <a:solidFill>
                  <a:srgbClr val="FFFFFF"/>
                </a:solidFill>
                <a:latin typeface="Zilla Slab Highlight"/>
                <a:ea typeface="Zilla Slab Highlight"/>
                <a:cs typeface="Zilla Slab Highlight"/>
                <a:sym typeface="Zilla Slab Highlight"/>
              </a:defRPr>
            </a:lvl7pPr>
            <a:lvl8pPr lvl="7" algn="r">
              <a:buNone/>
              <a:defRPr sz="1800" b="1">
                <a:solidFill>
                  <a:srgbClr val="FFFFFF"/>
                </a:solidFill>
                <a:latin typeface="Zilla Slab Highlight"/>
                <a:ea typeface="Zilla Slab Highlight"/>
                <a:cs typeface="Zilla Slab Highlight"/>
                <a:sym typeface="Zilla Slab Highlight"/>
              </a:defRPr>
            </a:lvl8pPr>
            <a:lvl9pPr lvl="8" algn="r">
              <a:buNone/>
              <a:defRPr sz="1800" b="1">
                <a:solidFill>
                  <a:srgbClr val="FFFFFF"/>
                </a:solidFill>
                <a:latin typeface="Zilla Slab Highlight"/>
                <a:ea typeface="Zilla Slab Highlight"/>
                <a:cs typeface="Zilla Slab Highlight"/>
                <a:sym typeface="Zilla Slab Highlight"/>
              </a:defRPr>
            </a:lvl9pPr>
          </a:lstStyle>
          <a:p>
            <a:pPr marL="0" lvl="0" indent="0">
              <a:spcBef>
                <a:spcPts val="0"/>
              </a:spcBef>
              <a:spcAft>
                <a:spcPts val="0"/>
              </a:spcAft>
              <a:buNone/>
            </a:pPr>
            <a:fld id="{00000000-1234-1234-1234-123412341234}" type="slidenum">
              <a:rPr lang="en"/>
              <a:pPr marL="0" lvl="0" indent="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55" r:id="rId1"/>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A692907-DA50-45AE-9413-F0CE4AB27840}"/>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0721C1A-3389-40C8-9CD5-35EE29C8C297}"/>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592C66-778C-43F6-9E38-2E9B00AC7896}"/>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D6A2B8BE-EB04-49C8-87D9-1054432D033F}" type="datetimeFigureOut">
              <a:rPr lang="en-US" smtClean="0"/>
              <a:t>11/23/2020</a:t>
            </a:fld>
            <a:endParaRPr lang="en-US"/>
          </a:p>
        </p:txBody>
      </p:sp>
      <p:sp>
        <p:nvSpPr>
          <p:cNvPr id="5" name="Footer Placeholder 4">
            <a:extLst>
              <a:ext uri="{FF2B5EF4-FFF2-40B4-BE49-F238E27FC236}">
                <a16:creationId xmlns:a16="http://schemas.microsoft.com/office/drawing/2014/main" id="{802DA3B5-27B4-43C7-9899-D8C07FE330CB}"/>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7DA59B1-5AAD-4EAA-90C9-7A89674306CC}"/>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275331BD-4E33-43AC-8D35-434378F5CEE1}" type="slidenum">
              <a:rPr lang="en-US" smtClean="0"/>
              <a:t>‹#›</a:t>
            </a:fld>
            <a:endParaRPr lang="en-US"/>
          </a:p>
        </p:txBody>
      </p:sp>
    </p:spTree>
    <p:extLst>
      <p:ext uri="{BB962C8B-B14F-4D97-AF65-F5344CB8AC3E}">
        <p14:creationId xmlns:p14="http://schemas.microsoft.com/office/powerpoint/2010/main" val="3509141018"/>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6000" b="-16000"/>
          </a:stretch>
        </a:blipFill>
        <a:effectLst/>
      </p:bgPr>
    </p:bg>
    <p:spTree>
      <p:nvGrpSpPr>
        <p:cNvPr id="1" name="Shape 132"/>
        <p:cNvGrpSpPr/>
        <p:nvPr/>
      </p:nvGrpSpPr>
      <p:grpSpPr>
        <a:xfrm>
          <a:off x="0" y="0"/>
          <a:ext cx="0" cy="0"/>
          <a:chOff x="0" y="0"/>
          <a:chExt cx="0" cy="0"/>
        </a:xfrm>
      </p:grpSpPr>
      <p:sp>
        <p:nvSpPr>
          <p:cNvPr id="12" name="11 - Ορθογώνιο"/>
          <p:cNvSpPr/>
          <p:nvPr/>
        </p:nvSpPr>
        <p:spPr>
          <a:xfrm>
            <a:off x="179512" y="1851670"/>
            <a:ext cx="3600400" cy="1646605"/>
          </a:xfrm>
          <a:prstGeom prst="rect">
            <a:avLst/>
          </a:prstGeom>
        </p:spPr>
        <p:txBody>
          <a:bodyPr wrap="square">
            <a:spAutoFit/>
          </a:bodyPr>
          <a:lstStyle/>
          <a:p>
            <a:pPr>
              <a:spcBef>
                <a:spcPts val="600"/>
              </a:spcBef>
              <a:spcAft>
                <a:spcPts val="600"/>
              </a:spcAft>
            </a:pPr>
            <a:r>
              <a:rPr lang="en-GB" sz="2400" b="1" dirty="0">
                <a:solidFill>
                  <a:schemeClr val="bg1"/>
                </a:solidFill>
              </a:rPr>
              <a:t>Presentation of  the </a:t>
            </a:r>
            <a:r>
              <a:rPr lang="en-GB" sz="2400" b="1" dirty="0" err="1">
                <a:solidFill>
                  <a:schemeClr val="bg1"/>
                </a:solidFill>
              </a:rPr>
              <a:t>SafeMa</a:t>
            </a:r>
            <a:r>
              <a:rPr lang="en-GB" sz="2400" b="1" dirty="0">
                <a:solidFill>
                  <a:schemeClr val="bg1"/>
                </a:solidFill>
              </a:rPr>
              <a:t>  VLE</a:t>
            </a:r>
            <a:endParaRPr lang="en-US" sz="1800" b="1" dirty="0">
              <a:solidFill>
                <a:schemeClr val="bg1"/>
              </a:solidFill>
              <a:latin typeface="Calibri" panose="020F0502020204030204" pitchFamily="34" charset="0"/>
            </a:endParaRPr>
          </a:p>
          <a:p>
            <a:pPr>
              <a:spcAft>
                <a:spcPts val="600"/>
              </a:spcAft>
            </a:pPr>
            <a:r>
              <a:rPr lang="en-US" sz="1800" b="1" dirty="0">
                <a:solidFill>
                  <a:schemeClr val="bg1"/>
                </a:solidFill>
                <a:latin typeface="Calibri" panose="020F0502020204030204" pitchFamily="34" charset="0"/>
              </a:rPr>
              <a:t>by </a:t>
            </a:r>
            <a:r>
              <a:rPr lang="en-GB" sz="1800" b="1" dirty="0">
                <a:solidFill>
                  <a:schemeClr val="bg1"/>
                </a:solidFill>
                <a:latin typeface="Calibri" panose="020F0502020204030204" pitchFamily="34" charset="0"/>
              </a:rPr>
              <a:t>Petros Chondros </a:t>
            </a:r>
            <a:r>
              <a:rPr lang="el-GR" sz="1800" b="1" dirty="0">
                <a:solidFill>
                  <a:schemeClr val="bg1"/>
                </a:solidFill>
                <a:latin typeface="Calibri" panose="020F0502020204030204" pitchFamily="34" charset="0"/>
              </a:rPr>
              <a:t>| </a:t>
            </a:r>
            <a:r>
              <a:rPr lang="en-US" sz="1800" b="1" dirty="0">
                <a:solidFill>
                  <a:schemeClr val="bg1"/>
                </a:solidFill>
                <a:latin typeface="Calibri" panose="020F0502020204030204" pitchFamily="34" charset="0"/>
              </a:rPr>
              <a:t>ReadLab</a:t>
            </a:r>
          </a:p>
          <a:p>
            <a:pPr>
              <a:spcAft>
                <a:spcPts val="600"/>
              </a:spcAft>
            </a:pPr>
            <a:endParaRPr lang="en-US" sz="600" b="1" dirty="0">
              <a:solidFill>
                <a:schemeClr val="bg1"/>
              </a:solidFill>
              <a:latin typeface="Calibri" panose="020F0502020204030204" pitchFamily="34" charset="0"/>
            </a:endParaRPr>
          </a:p>
          <a:p>
            <a:pPr>
              <a:spcAft>
                <a:spcPts val="600"/>
              </a:spcAft>
            </a:pPr>
            <a:r>
              <a:rPr lang="en-US" dirty="0">
                <a:solidFill>
                  <a:schemeClr val="bg1"/>
                </a:solidFill>
                <a:latin typeface="Calibri" panose="020F0502020204030204" pitchFamily="34" charset="0"/>
              </a:rPr>
              <a:t>Video presentation 1 of 2</a:t>
            </a:r>
            <a:endParaRPr lang="en-GB" sz="1200" dirty="0">
              <a:solidFill>
                <a:schemeClr val="bg1"/>
              </a:solidFill>
            </a:endParaRPr>
          </a:p>
        </p:txBody>
      </p:sp>
      <p:sp>
        <p:nvSpPr>
          <p:cNvPr id="15" name="14 - Ορθογώνιο"/>
          <p:cNvSpPr/>
          <p:nvPr/>
        </p:nvSpPr>
        <p:spPr>
          <a:xfrm>
            <a:off x="4392713" y="3887408"/>
            <a:ext cx="2376264" cy="338554"/>
          </a:xfrm>
          <a:prstGeom prst="rect">
            <a:avLst/>
          </a:prstGeom>
        </p:spPr>
        <p:txBody>
          <a:bodyPr wrap="square">
            <a:spAutoFit/>
          </a:bodyPr>
          <a:lstStyle/>
          <a:p>
            <a:pPr algn="just"/>
            <a:r>
              <a:rPr lang="en-US" sz="400" b="1" dirty="0">
                <a:solidFill>
                  <a:schemeClr val="bg1"/>
                </a:solidFill>
              </a:rPr>
              <a:t>The European Commission support for the production of this publication does not constitute an endorsement of the contents which reflects the views only of the authors, and the Commission cannot be held responsible for any use which may be made of the information contained therein</a:t>
            </a:r>
            <a:endParaRPr lang="el-GR" sz="400" b="1" dirty="0">
              <a:solidFill>
                <a:schemeClr val="bg1"/>
              </a:solidFill>
            </a:endParaRPr>
          </a:p>
        </p:txBody>
      </p:sp>
      <p:pic>
        <p:nvPicPr>
          <p:cNvPr id="16" name="15 - Εικόνα" descr="erasmus+.png"/>
          <p:cNvPicPr>
            <a:picLocks noChangeAspect="1"/>
          </p:cNvPicPr>
          <p:nvPr/>
        </p:nvPicPr>
        <p:blipFill>
          <a:blip r:embed="rId4"/>
          <a:stretch>
            <a:fillRect/>
          </a:stretch>
        </p:blipFill>
        <p:spPr>
          <a:xfrm>
            <a:off x="2627727" y="3837206"/>
            <a:ext cx="1764986" cy="421190"/>
          </a:xfrm>
          <a:prstGeom prst="rect">
            <a:avLst/>
          </a:prstGeom>
        </p:spPr>
      </p:pic>
      <p:pic>
        <p:nvPicPr>
          <p:cNvPr id="17" name="16 - Εικόνα" descr="SafeMa-logo_Layout-1.png"/>
          <p:cNvPicPr>
            <a:picLocks noChangeAspect="1"/>
          </p:cNvPicPr>
          <p:nvPr/>
        </p:nvPicPr>
        <p:blipFill>
          <a:blip r:embed="rId5"/>
          <a:stretch>
            <a:fillRect/>
          </a:stretch>
        </p:blipFill>
        <p:spPr>
          <a:xfrm>
            <a:off x="6732240" y="51470"/>
            <a:ext cx="2336854" cy="1872208"/>
          </a:xfrm>
          <a:prstGeom prst="rect">
            <a:avLst/>
          </a:prstGeom>
          <a:effectLst>
            <a:outerShdw blurRad="50800" dist="25400" dir="15600000" sx="96000" sy="96000" rotWithShape="0">
              <a:prstClr val="black">
                <a:alpha val="37000"/>
              </a:prstClr>
            </a:outerShdw>
          </a:effectLst>
        </p:spPr>
      </p:pic>
      <p:pic>
        <p:nvPicPr>
          <p:cNvPr id="3" name="Picture 2">
            <a:extLst>
              <a:ext uri="{FF2B5EF4-FFF2-40B4-BE49-F238E27FC236}">
                <a16:creationId xmlns:a16="http://schemas.microsoft.com/office/drawing/2014/main" id="{ACEE5B6C-20D7-463E-8CBE-2B45A950C6BC}"/>
              </a:ext>
            </a:extLst>
          </p:cNvPr>
          <p:cNvPicPr>
            <a:picLocks noChangeAspect="1"/>
          </p:cNvPicPr>
          <p:nvPr/>
        </p:nvPicPr>
        <p:blipFill>
          <a:blip r:embed="rId6"/>
          <a:stretch>
            <a:fillRect/>
          </a:stretch>
        </p:blipFill>
        <p:spPr>
          <a:xfrm>
            <a:off x="0" y="4305142"/>
            <a:ext cx="9144000" cy="936104"/>
          </a:xfrm>
          <a:prstGeom prst="rect">
            <a:avLst/>
          </a:prstGeom>
        </p:spPr>
      </p:pic>
      <p:sp>
        <p:nvSpPr>
          <p:cNvPr id="2" name="21 - Ορθογώνιο">
            <a:extLst>
              <a:ext uri="{FF2B5EF4-FFF2-40B4-BE49-F238E27FC236}">
                <a16:creationId xmlns:a16="http://schemas.microsoft.com/office/drawing/2014/main" id="{D3E78591-BDB2-4DC6-B6CE-9B54FDCC754D}"/>
              </a:ext>
            </a:extLst>
          </p:cNvPr>
          <p:cNvSpPr/>
          <p:nvPr/>
        </p:nvSpPr>
        <p:spPr>
          <a:xfrm flipH="1">
            <a:off x="6804248" y="2065882"/>
            <a:ext cx="2051720" cy="230832"/>
          </a:xfrm>
          <a:prstGeom prst="rect">
            <a:avLst/>
          </a:prstGeom>
        </p:spPr>
        <p:txBody>
          <a:bodyPr wrap="square">
            <a:spAutoFit/>
          </a:bodyPr>
          <a:lstStyle/>
          <a:p>
            <a:r>
              <a:rPr lang="en-GB" sz="900" b="1" dirty="0">
                <a:solidFill>
                  <a:schemeClr val="bg1"/>
                </a:solidFill>
                <a:latin typeface="Open Sans" pitchFamily="34" charset="0"/>
              </a:rPr>
              <a:t>https://safema-project.eu </a:t>
            </a:r>
            <a:endParaRPr lang="en-US" sz="900" b="1" dirty="0">
              <a:solidFill>
                <a:schemeClr val="bg1"/>
              </a:solidFill>
              <a:latin typeface="Open Sans"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16000">
              <a:srgbClr val="A61A4C"/>
            </a:gs>
            <a:gs pos="46000">
              <a:srgbClr val="E86694"/>
            </a:gs>
            <a:gs pos="83000">
              <a:srgbClr val="EB7DA4"/>
            </a:gs>
            <a:gs pos="100000">
              <a:srgbClr val="FFFF00"/>
            </a:gs>
          </a:gsLst>
          <a:lin ang="5400000" scaled="1"/>
          <a:tileRect/>
        </a:gradFill>
        <a:effectLst/>
      </p:bgPr>
    </p:bg>
    <p:spTree>
      <p:nvGrpSpPr>
        <p:cNvPr id="1" name=""/>
        <p:cNvGrpSpPr/>
        <p:nvPr/>
      </p:nvGrpSpPr>
      <p:grpSpPr>
        <a:xfrm>
          <a:off x="0" y="0"/>
          <a:ext cx="0" cy="0"/>
          <a:chOff x="0" y="0"/>
          <a:chExt cx="0" cy="0"/>
        </a:xfrm>
      </p:grpSpPr>
      <p:pic>
        <p:nvPicPr>
          <p:cNvPr id="2" name="SafeMa_VLE_1_intro">
            <a:hlinkClick r:id="" action="ppaction://media"/>
            <a:extLst>
              <a:ext uri="{FF2B5EF4-FFF2-40B4-BE49-F238E27FC236}">
                <a16:creationId xmlns:a16="http://schemas.microsoft.com/office/drawing/2014/main" id="{4EBDD8B8-4C86-415A-9816-6C500578CF54}"/>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179512" y="267494"/>
            <a:ext cx="8703942" cy="450884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129289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81024"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heme/theme1.xml><?xml version="1.0" encoding="utf-8"?>
<a:theme xmlns:a="http://schemas.openxmlformats.org/drawingml/2006/main" name="Palamon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Έγγραφο" ma:contentTypeID="0x010100B1C52252B014674CB5B8BBCA345FDDE6" ma:contentTypeVersion="10" ma:contentTypeDescription="Δημιουργία νέου εγγράφου" ma:contentTypeScope="" ma:versionID="536130be010d22caa26b6a7380e54018">
  <xsd:schema xmlns:xsd="http://www.w3.org/2001/XMLSchema" xmlns:xs="http://www.w3.org/2001/XMLSchema" xmlns:p="http://schemas.microsoft.com/office/2006/metadata/properties" xmlns:ns2="c09b88ca-66eb-4a97-99d4-e4839274e101" xmlns:ns3="c944d2af-eeed-4acc-b052-3107ab9b10d9" targetNamespace="http://schemas.microsoft.com/office/2006/metadata/properties" ma:root="true" ma:fieldsID="734b3ed3f7a702008f16f19bf5202cc9" ns2:_="" ns3:_="">
    <xsd:import namespace="c09b88ca-66eb-4a97-99d4-e4839274e101"/>
    <xsd:import namespace="c944d2af-eeed-4acc-b052-3107ab9b10d9"/>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3:SharedWithUsers" minOccurs="0"/>
                <xsd:element ref="ns3:SharedWithDetails" minOccurs="0"/>
                <xsd:element ref="ns2:MediaServiceLocation"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09b88ca-66eb-4a97-99d4-e4839274e10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944d2af-eeed-4acc-b052-3107ab9b10d9" elementFormDefault="qualified">
    <xsd:import namespace="http://schemas.microsoft.com/office/2006/documentManagement/types"/>
    <xsd:import namespace="http://schemas.microsoft.com/office/infopath/2007/PartnerControls"/>
    <xsd:element name="SharedWithUsers" ma:index="13" nillable="true" ma:displayName="Κοινή χρήση με"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Κοινή χρήση με λεπτομέρειες"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Τύπος περιεχομένου"/>
        <xsd:element ref="dc:title" minOccurs="0" maxOccurs="1" ma:index="4" ma:displayName="Τίτλος"/>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39B6B4E-3BEF-4993-9A58-DA77F2EB407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09b88ca-66eb-4a97-99d4-e4839274e101"/>
    <ds:schemaRef ds:uri="c944d2af-eeed-4acc-b052-3107ab9b10d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92F5FB8-CCE7-4137-B7DD-DD990C41F582}">
  <ds:schemaRefs>
    <ds:schemaRef ds:uri="http://schemas.microsoft.com/sharepoint/v3/contenttype/forms"/>
  </ds:schemaRefs>
</ds:datastoreItem>
</file>

<file path=customXml/itemProps3.xml><?xml version="1.0" encoding="utf-8"?>
<ds:datastoreItem xmlns:ds="http://schemas.openxmlformats.org/officeDocument/2006/customXml" ds:itemID="{55C54714-29C7-450E-8198-4C20A687113E}">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674</TotalTime>
  <Words>66</Words>
  <Application>Microsoft Office PowerPoint</Application>
  <PresentationFormat>On-screen Show (16:9)</PresentationFormat>
  <Paragraphs>6</Paragraphs>
  <Slides>2</Slides>
  <Notes>1</Notes>
  <HiddenSlides>0</HiddenSlides>
  <MMClips>1</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vt:i4>
      </vt:variant>
    </vt:vector>
  </HeadingPairs>
  <TitlesOfParts>
    <vt:vector size="11" baseType="lpstr">
      <vt:lpstr>Arial</vt:lpstr>
      <vt:lpstr>Calibri</vt:lpstr>
      <vt:lpstr>Calibri Light</vt:lpstr>
      <vt:lpstr>Helvetica Neue Light</vt:lpstr>
      <vt:lpstr>Open Sans</vt:lpstr>
      <vt:lpstr>Zilla Slab Highlight</vt:lpstr>
      <vt:lpstr>Zilla Slab Light</vt:lpstr>
      <vt:lpstr>Palamon template</vt:lpstr>
      <vt:lpstr>Office Theme</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Το κλειδί της τεχνολογίας στην περιφερειακή ανάπτυξη</dc:title>
  <dc:creator>User</dc:creator>
  <cp:lastModifiedBy>Kristie Christodoulaki</cp:lastModifiedBy>
  <cp:revision>91</cp:revision>
  <dcterms:modified xsi:type="dcterms:W3CDTF">2020-11-23T10:25:37Z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0x010100B1C52252B014674CB5B8BBCA345FDDE6</vt:lpwstr>
  </property>
</Properties>
</file>